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475" r:id="rId2"/>
    <p:sldId id="544" r:id="rId3"/>
    <p:sldId id="478" r:id="rId4"/>
    <p:sldId id="476" r:id="rId5"/>
    <p:sldId id="534" r:id="rId6"/>
    <p:sldId id="546" r:id="rId7"/>
    <p:sldId id="547" r:id="rId8"/>
    <p:sldId id="548" r:id="rId9"/>
    <p:sldId id="553" r:id="rId10"/>
    <p:sldId id="619" r:id="rId11"/>
    <p:sldId id="483" r:id="rId12"/>
    <p:sldId id="535" r:id="rId13"/>
    <p:sldId id="536" r:id="rId14"/>
    <p:sldId id="494" r:id="rId15"/>
    <p:sldId id="545" r:id="rId16"/>
    <p:sldId id="589" r:id="rId17"/>
    <p:sldId id="590" r:id="rId18"/>
    <p:sldId id="591" r:id="rId19"/>
    <p:sldId id="592" r:id="rId20"/>
    <p:sldId id="593" r:id="rId21"/>
    <p:sldId id="620" r:id="rId22"/>
    <p:sldId id="598" r:id="rId23"/>
    <p:sldId id="599" r:id="rId24"/>
    <p:sldId id="600" r:id="rId25"/>
    <p:sldId id="602" r:id="rId26"/>
    <p:sldId id="621" r:id="rId27"/>
    <p:sldId id="603"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8" r:id="rId43"/>
    <p:sldId id="558" r:id="rId44"/>
    <p:sldId id="559" r:id="rId45"/>
    <p:sldId id="578" r:id="rId46"/>
    <p:sldId id="579" r:id="rId47"/>
    <p:sldId id="582" r:id="rId48"/>
    <p:sldId id="583"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72" d="100"/>
          <a:sy n="72" d="100"/>
        </p:scale>
        <p:origin x="-112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59E93-211A-4927-B13F-F51BFEB03060}" type="datetimeFigureOut">
              <a:rPr lang="ru-RU" smtClean="0"/>
              <a:pPr/>
              <a:t>07.02.2017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54899-A23D-437D-8E8D-A087B622AA32}" type="slidenum">
              <a:rPr lang="ru-RU" smtClean="0"/>
              <a:pPr/>
              <a:t>‹#›</a:t>
            </a:fld>
            <a:endParaRPr lang="ru-RU"/>
          </a:p>
        </p:txBody>
      </p:sp>
    </p:spTree>
    <p:extLst>
      <p:ext uri="{BB962C8B-B14F-4D97-AF65-F5344CB8AC3E}">
        <p14:creationId xmlns:p14="http://schemas.microsoft.com/office/powerpoint/2010/main" xmlns="" val="56223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21E8D24-4C58-4199-B479-DC0BE51445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1E8D24-4C58-4199-B479-DC0BE51445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1E8D24-4C58-4199-B479-DC0BE51445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62A7422-FB77-4FE0-ACFD-73AFFB24B745}"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21E8D24-4C58-4199-B479-DC0BE514457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2A7422-FB77-4FE0-ACFD-73AFFB24B745}" type="datetimeFigureOut">
              <a:rPr lang="ru-RU" smtClean="0"/>
              <a:pPr/>
              <a:t>07.02.2017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1E8D24-4C58-4199-B479-DC0BE514457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gif"/><Relationship Id="rId7" Type="http://schemas.openxmlformats.org/officeDocument/2006/relationships/image" Target="../media/image31.pn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3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3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slide" Target="slide42.xml"/></Relationships>
</file>

<file path=ppt/slides/_rels/slide3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mspaint.exe" TargetMode="External"/><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hyperlink" Target="mspaint.exe" TargetMode="Externa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64.png"/><Relationship Id="rId4" Type="http://schemas.openxmlformats.org/officeDocument/2006/relationships/image" Target="../media/image74.png"/><Relationship Id="rId9"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gif"/></Relationships>
</file>

<file path=ppt/slides/_rels/slide4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82.gi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package" Target="../embeddings/______Microsoft_Office_PowerPoint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endParaRPr lang="ru-RU" altLang="ru-RU" smtClean="0"/>
          </a:p>
        </p:txBody>
      </p:sp>
      <p:pic>
        <p:nvPicPr>
          <p:cNvPr id="2052" name="Рисунок 7" descr="Природа весной, цветы картинки, фото, видео"/>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598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zimaa-20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43563" y="0"/>
            <a:ext cx="1714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zimaa-20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14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zimaa-20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14500" y="0"/>
            <a:ext cx="1714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zimaa-20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14750" y="0"/>
            <a:ext cx="1714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zimaa-201"/>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29500" y="0"/>
            <a:ext cx="1714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00938" y="1928813"/>
            <a:ext cx="1333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43125" y="1571625"/>
            <a:ext cx="1333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86438" y="1000125"/>
            <a:ext cx="1333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2938" y="857250"/>
            <a:ext cx="13335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86125" y="4643438"/>
            <a:ext cx="1528763"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29313" y="4643438"/>
            <a:ext cx="1528762"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3" descr="kapli-25"/>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500" y="5702300"/>
            <a:ext cx="1357313"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WordArt 2"/>
          <p:cNvSpPr>
            <a:spLocks noChangeArrowheads="1" noChangeShapeType="1"/>
          </p:cNvSpPr>
          <p:nvPr/>
        </p:nvSpPr>
        <p:spPr bwMode="auto">
          <a:xfrm>
            <a:off x="539750" y="1412875"/>
            <a:ext cx="8270875" cy="273685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b="1" kern="10"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ҚОШ </a:t>
            </a:r>
          </a:p>
          <a:p>
            <a:pPr algn="ctr">
              <a:defRPr/>
            </a:pPr>
            <a:r>
              <a:rPr lang="ru-RU" b="1" kern="10" spc="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КЕЛДІҢІЗДЕР!</a:t>
            </a:r>
          </a:p>
        </p:txBody>
      </p:sp>
      <p:pic>
        <p:nvPicPr>
          <p:cNvPr id="18" name="j0214098.wav">
            <a:hlinkClick r:id="" action="ppaction://media"/>
          </p:cNvPr>
          <p:cNvPicPr>
            <a:picLocks noGrp="1" noRot="1" noChangeAspect="1"/>
          </p:cNvPicPr>
          <p:nvPr>
            <p:ph idx="1"/>
            <a:wavAudioFile r:embed="rId1" name="j0214098.wav"/>
          </p:nvPr>
        </p:nvPicPr>
        <p:blipFill>
          <a:blip r:embed="rId7" cstate="print"/>
          <a:stretch>
            <a:fillRect/>
          </a:stretch>
        </p:blipFill>
        <p:spPr>
          <a:xfrm>
            <a:off x="4419600" y="3978275"/>
            <a:ext cx="304800" cy="304800"/>
          </a:xfrm>
          <a:prstGeom prst="rect">
            <a:avLst/>
          </a:prstGeom>
        </p:spPr>
      </p:pic>
      <p:pic>
        <p:nvPicPr>
          <p:cNvPr id="19" name="ELPHRG01.wav">
            <a:hlinkClick r:id="" action="ppaction://media"/>
          </p:cNvPr>
          <p:cNvPicPr>
            <a:picLocks noRot="1" noChangeAspect="1"/>
          </p:cNvPicPr>
          <p:nvPr>
            <a:wavAudioFile r:embed="rId2" name="ELPHRG01.wav"/>
          </p:nvPr>
        </p:nvPicPr>
        <p:blipFill>
          <a:blip r:embed="rId8"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18270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edge">
                                      <p:cBhvr>
                                        <p:cTn id="16" dur="2000"/>
                                        <p:tgtEl>
                                          <p:spTgt spid="8"/>
                                        </p:tgtEl>
                                      </p:cBhvr>
                                    </p:animEffect>
                                  </p:childTnLst>
                                </p:cTn>
                              </p:par>
                              <p:par>
                                <p:cTn id="17" presetID="2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par>
                                <p:cTn id="20" presetID="2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par>
                                <p:cTn id="23" presetID="2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par>
                                <p:cTn id="26" presetID="2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edge">
                                      <p:cBhvr>
                                        <p:cTn id="28" dur="2000"/>
                                        <p:tgtEl>
                                          <p:spTgt spid="12"/>
                                        </p:tgtEl>
                                      </p:cBhvr>
                                    </p:animEffect>
                                  </p:childTnLst>
                                </p:cTn>
                              </p:par>
                              <p:par>
                                <p:cTn id="29" presetID="2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edge">
                                      <p:cBhvr>
                                        <p:cTn id="31" dur="2000"/>
                                        <p:tgtEl>
                                          <p:spTgt spid="13"/>
                                        </p:tgtEl>
                                      </p:cBhvr>
                                    </p:animEffect>
                                  </p:childTnLst>
                                </p:cTn>
                              </p:par>
                              <p:par>
                                <p:cTn id="32" presetID="2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edge">
                                      <p:cBhvr>
                                        <p:cTn id="34" dur="2000"/>
                                        <p:tgtEl>
                                          <p:spTgt spid="14"/>
                                        </p:tgtEl>
                                      </p:cBhvr>
                                    </p:animEffect>
                                  </p:childTnLst>
                                </p:cTn>
                              </p:par>
                              <p:par>
                                <p:cTn id="35" presetID="2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par>
                                <p:cTn id="38" presetID="2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edge">
                                      <p:cBhvr>
                                        <p:cTn id="40" dur="2000"/>
                                        <p:tgtEl>
                                          <p:spTgt spid="16"/>
                                        </p:tgtEl>
                                      </p:cBhvr>
                                    </p:animEffect>
                                  </p:childTnLst>
                                </p:cTn>
                              </p:par>
                            </p:childTnLst>
                          </p:cTn>
                        </p:par>
                        <p:par>
                          <p:cTn id="41" fill="hold" nodeType="afterGroup">
                            <p:stCondLst>
                              <p:cond delay="2000"/>
                            </p:stCondLst>
                            <p:childTnLst>
                              <p:par>
                                <p:cTn id="42" presetID="31" presetClass="entr" presetSubtype="0" fill="hold" nodeType="afterEffect">
                                  <p:stCondLst>
                                    <p:cond delay="1000"/>
                                  </p:stCondLst>
                                  <p:iterate type="lt">
                                    <p:tmPct val="5000"/>
                                  </p:iterate>
                                  <p:childTnLst>
                                    <p:set>
                                      <p:cBhvr>
                                        <p:cTn id="43" dur="1" fill="hold">
                                          <p:stCondLst>
                                            <p:cond delay="0"/>
                                          </p:stCondLst>
                                        </p:cTn>
                                        <p:tgtEl>
                                          <p:spTgt spid="17"/>
                                        </p:tgtEl>
                                        <p:attrNameLst>
                                          <p:attrName>style.visibility</p:attrName>
                                        </p:attrNameLst>
                                      </p:cBhvr>
                                      <p:to>
                                        <p:strVal val="visible"/>
                                      </p:to>
                                    </p:set>
                                    <p:anim calcmode="lin" valueType="num">
                                      <p:cBhvr>
                                        <p:cTn id="44" dur="2000" fill="hold"/>
                                        <p:tgtEl>
                                          <p:spTgt spid="17"/>
                                        </p:tgtEl>
                                        <p:attrNameLst>
                                          <p:attrName>ppt_w</p:attrName>
                                        </p:attrNameLst>
                                      </p:cBhvr>
                                      <p:tavLst>
                                        <p:tav tm="0">
                                          <p:val>
                                            <p:fltVal val="0"/>
                                          </p:val>
                                        </p:tav>
                                        <p:tav tm="100000">
                                          <p:val>
                                            <p:strVal val="#ppt_w"/>
                                          </p:val>
                                        </p:tav>
                                      </p:tavLst>
                                    </p:anim>
                                    <p:anim calcmode="lin" valueType="num">
                                      <p:cBhvr>
                                        <p:cTn id="45" dur="2000" fill="hold"/>
                                        <p:tgtEl>
                                          <p:spTgt spid="17"/>
                                        </p:tgtEl>
                                        <p:attrNameLst>
                                          <p:attrName>ppt_h</p:attrName>
                                        </p:attrNameLst>
                                      </p:cBhvr>
                                      <p:tavLst>
                                        <p:tav tm="0">
                                          <p:val>
                                            <p:fltVal val="0"/>
                                          </p:val>
                                        </p:tav>
                                        <p:tav tm="100000">
                                          <p:val>
                                            <p:strVal val="#ppt_h"/>
                                          </p:val>
                                        </p:tav>
                                      </p:tavLst>
                                    </p:anim>
                                    <p:anim calcmode="lin" valueType="num">
                                      <p:cBhvr>
                                        <p:cTn id="46" dur="2000" fill="hold"/>
                                        <p:tgtEl>
                                          <p:spTgt spid="17"/>
                                        </p:tgtEl>
                                        <p:attrNameLst>
                                          <p:attrName>style.rotation</p:attrName>
                                        </p:attrNameLst>
                                      </p:cBhvr>
                                      <p:tavLst>
                                        <p:tav tm="0">
                                          <p:val>
                                            <p:fltVal val="90"/>
                                          </p:val>
                                        </p:tav>
                                        <p:tav tm="100000">
                                          <p:val>
                                            <p:fltVal val="0"/>
                                          </p:val>
                                        </p:tav>
                                      </p:tavLst>
                                    </p:anim>
                                    <p:animEffect transition="in" filter="fade">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8"/>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4745" fill="hold"/>
                                        <p:tgtEl>
                                          <p:spTgt spid="18"/>
                                        </p:tgtEl>
                                      </p:cBhvr>
                                    </p:cmd>
                                  </p:childTnLst>
                                </p:cTn>
                              </p:par>
                            </p:childTnLst>
                          </p:cTn>
                        </p:par>
                      </p:childTnLst>
                    </p:cTn>
                  </p:par>
                </p:childTnLst>
              </p:cTn>
              <p:nextCondLst>
                <p:cond evt="onClick" delay="0">
                  <p:tgtEl>
                    <p:spTgt spid="18"/>
                  </p:tgtEl>
                </p:cond>
              </p:nextCondLst>
            </p:seq>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54" restart="whenNotActive" fill="hold" evtFilter="cancelBubble" nodeType="interactiveSeq">
                <p:stCondLst>
                  <p:cond evt="onClick" delay="0">
                    <p:tgtEl>
                      <p:spTgt spid="19"/>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3992" fill="hold"/>
                                        <p:tgtEl>
                                          <p:spTgt spid="19"/>
                                        </p:tgtEl>
                                      </p:cBhvr>
                                    </p:cmd>
                                  </p:childTnLst>
                                </p:cTn>
                              </p:par>
                            </p:childTnLst>
                          </p:cTn>
                        </p:par>
                      </p:childTnLst>
                    </p:cTn>
                  </p:par>
                </p:childTnLst>
              </p:cTn>
              <p:nextCondLst>
                <p:cond evt="onClick" delay="0">
                  <p:tgtEl>
                    <p:spTgt spid="19"/>
                  </p:tgtEl>
                </p:cond>
              </p:nextCondLst>
            </p:seq>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inXP2"/>
          <p:cNvPicPr>
            <a:picLocks noChangeAspect="1" noChangeArrowheads="1"/>
          </p:cNvPicPr>
          <p:nvPr/>
        </p:nvPicPr>
        <p:blipFill>
          <a:blip r:embed="rId2" cstate="print"/>
          <a:srcRect b="8"/>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1979712" y="1916832"/>
            <a:ext cx="4745935" cy="2277547"/>
          </a:xfrm>
          <a:prstGeom prst="rect">
            <a:avLst/>
          </a:prstGeom>
          <a:noFill/>
        </p:spPr>
        <p:txBody>
          <a:bodyPr wrap="square" lIns="91440" tIns="45720" rIns="91440" bIns="45720">
            <a:spAutoFit/>
          </a:bodyPr>
          <a:lstStyle/>
          <a:p>
            <a:pPr algn="ctr"/>
            <a:r>
              <a:rPr lang="en-US" sz="88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Times New Roman" pitchFamily="18" charset="0"/>
                <a:cs typeface="Times New Roman" pitchFamily="18" charset="0"/>
              </a:rPr>
              <a:t>I-</a:t>
            </a:r>
            <a:r>
              <a:rPr lang="ru-RU" sz="8800" b="1"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Times New Roman" pitchFamily="18" charset="0"/>
                <a:cs typeface="Times New Roman" pitchFamily="18" charset="0"/>
              </a:rPr>
              <a:t>Кезең</a:t>
            </a:r>
            <a:endParaRPr lang="ru-RU" sz="88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Times New Roman" pitchFamily="18" charset="0"/>
              <a:cs typeface="Times New Roman" pitchFamily="18" charset="0"/>
            </a:endParaRPr>
          </a:p>
          <a:p>
            <a:pPr algn="ct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altLang="ru-RU" smtClean="0"/>
          </a:p>
        </p:txBody>
      </p:sp>
      <p:sp>
        <p:nvSpPr>
          <p:cNvPr id="4099" name="Объект 2"/>
          <p:cNvSpPr>
            <a:spLocks noGrp="1"/>
          </p:cNvSpPr>
          <p:nvPr>
            <p:ph idx="1"/>
          </p:nvPr>
        </p:nvSpPr>
        <p:spPr/>
        <p:txBody>
          <a:bodyPr/>
          <a:lstStyle/>
          <a:p>
            <a:pPr eaLnBrk="1" hangingPunct="1"/>
            <a:endParaRPr lang="ru-RU" altLang="ru-RU" smtClean="0"/>
          </a:p>
        </p:txBody>
      </p:sp>
      <p:pic>
        <p:nvPicPr>
          <p:cNvPr id="4100" name="Picture 2" descr="http://photoholic24.com/wp-content/uploads/2011/04/raznoe-2.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947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4" descr="http://vsyaanimaciya.ru/_ph/5/2/428972215.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15250" y="5468938"/>
            <a:ext cx="1379538"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6" descr="http://pospelova.ucoz.ru/_tbkp/vsem/bukva/zh.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52044" y="1680368"/>
            <a:ext cx="1706563"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8" name="Picture 14" descr="http://pospelova.ucoz.ru/_tbkp/vsem/bukva/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70265" y="1546584"/>
            <a:ext cx="1601788"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4" name="Picture 20" descr="http://pospelova.ucoz.ru/_tbkp/vsem/bukva/u.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92476" y="2297878"/>
            <a:ext cx="1376362"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46" name="Picture 22" descr="http://pospelova.ucoz.ru/_tbkp/vsem/bukva/y.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08104" y="2435196"/>
            <a:ext cx="1343025"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54" name="Picture 30" descr="http://pospelova.ucoz.ru/_tbkp/vsem/bukva/t.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74119" y="177222"/>
            <a:ext cx="110172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2" descr="http://pospelova.ucoz.ru/_tbkp/vsem/bukva/y.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42225" y="2382590"/>
            <a:ext cx="15255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Диагональная полоса 1"/>
          <p:cNvSpPr/>
          <p:nvPr/>
        </p:nvSpPr>
        <p:spPr>
          <a:xfrm>
            <a:off x="3946856" y="3114716"/>
            <a:ext cx="921815" cy="216024"/>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pic>
        <p:nvPicPr>
          <p:cNvPr id="185346" name="Picture 2" descr="Порой родители уже после года показывают детям русский алфавит в картинках, чтобы они могли запоминать буквы, как..."/>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66149" t="25522" r="3202" b="51375"/>
          <a:stretch/>
        </p:blipFill>
        <p:spPr bwMode="auto">
          <a:xfrm>
            <a:off x="3669597" y="29995"/>
            <a:ext cx="1459653" cy="165037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0" descr="http://pospelova.ucoz.ru/_tbkp/vsem/bukva/t.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83763" y="231508"/>
            <a:ext cx="110172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4" descr="Клипарт. алфавит девочкам.  Мои альбомы.  Слайд-шоуПолучить."/>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29250" y="172770"/>
            <a:ext cx="14287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Клипарт. алфавит девочкам.  Мои альбомы.  Слайд-шоуПолучить."/>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556738" y="1488497"/>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95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wipe(down)">
                                      <p:cBhvr>
                                        <p:cTn id="7" dur="580">
                                          <p:stCondLst>
                                            <p:cond delay="0"/>
                                          </p:stCondLst>
                                        </p:cTn>
                                        <p:tgtEl>
                                          <p:spTgt spid="52254"/>
                                        </p:tgtEl>
                                      </p:cBhvr>
                                    </p:animEffect>
                                    <p:anim calcmode="lin" valueType="num">
                                      <p:cBhvr>
                                        <p:cTn id="8" dur="1822" tmFilter="0,0; 0.14,0.36; 0.43,0.73; 0.71,0.91; 1.0,1.0">
                                          <p:stCondLst>
                                            <p:cond delay="0"/>
                                          </p:stCondLst>
                                        </p:cTn>
                                        <p:tgtEl>
                                          <p:spTgt spid="522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2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2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2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2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2254"/>
                                        </p:tgtEl>
                                      </p:cBhvr>
                                      <p:to x="100000" y="60000"/>
                                    </p:animScale>
                                    <p:animScale>
                                      <p:cBhvr>
                                        <p:cTn id="14" dur="166" decel="50000">
                                          <p:stCondLst>
                                            <p:cond delay="676"/>
                                          </p:stCondLst>
                                        </p:cTn>
                                        <p:tgtEl>
                                          <p:spTgt spid="52254"/>
                                        </p:tgtEl>
                                      </p:cBhvr>
                                      <p:to x="100000" y="100000"/>
                                    </p:animScale>
                                    <p:animScale>
                                      <p:cBhvr>
                                        <p:cTn id="15" dur="26">
                                          <p:stCondLst>
                                            <p:cond delay="1312"/>
                                          </p:stCondLst>
                                        </p:cTn>
                                        <p:tgtEl>
                                          <p:spTgt spid="52254"/>
                                        </p:tgtEl>
                                      </p:cBhvr>
                                      <p:to x="100000" y="80000"/>
                                    </p:animScale>
                                    <p:animScale>
                                      <p:cBhvr>
                                        <p:cTn id="16" dur="166" decel="50000">
                                          <p:stCondLst>
                                            <p:cond delay="1338"/>
                                          </p:stCondLst>
                                        </p:cTn>
                                        <p:tgtEl>
                                          <p:spTgt spid="52254"/>
                                        </p:tgtEl>
                                      </p:cBhvr>
                                      <p:to x="100000" y="100000"/>
                                    </p:animScale>
                                    <p:animScale>
                                      <p:cBhvr>
                                        <p:cTn id="17" dur="26">
                                          <p:stCondLst>
                                            <p:cond delay="1642"/>
                                          </p:stCondLst>
                                        </p:cTn>
                                        <p:tgtEl>
                                          <p:spTgt spid="52254"/>
                                        </p:tgtEl>
                                      </p:cBhvr>
                                      <p:to x="100000" y="90000"/>
                                    </p:animScale>
                                    <p:animScale>
                                      <p:cBhvr>
                                        <p:cTn id="18" dur="166" decel="50000">
                                          <p:stCondLst>
                                            <p:cond delay="1668"/>
                                          </p:stCondLst>
                                        </p:cTn>
                                        <p:tgtEl>
                                          <p:spTgt spid="52254"/>
                                        </p:tgtEl>
                                      </p:cBhvr>
                                      <p:to x="100000" y="100000"/>
                                    </p:animScale>
                                    <p:animScale>
                                      <p:cBhvr>
                                        <p:cTn id="19" dur="26">
                                          <p:stCondLst>
                                            <p:cond delay="1808"/>
                                          </p:stCondLst>
                                        </p:cTn>
                                        <p:tgtEl>
                                          <p:spTgt spid="52254"/>
                                        </p:tgtEl>
                                      </p:cBhvr>
                                      <p:to x="100000" y="95000"/>
                                    </p:animScale>
                                    <p:animScale>
                                      <p:cBhvr>
                                        <p:cTn id="20" dur="166" decel="50000">
                                          <p:stCondLst>
                                            <p:cond delay="1834"/>
                                          </p:stCondLst>
                                        </p:cTn>
                                        <p:tgtEl>
                                          <p:spTgt spid="5225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85346"/>
                                        </p:tgtEl>
                                        <p:attrNameLst>
                                          <p:attrName>style.visibility</p:attrName>
                                        </p:attrNameLst>
                                      </p:cBhvr>
                                      <p:to>
                                        <p:strVal val="visible"/>
                                      </p:to>
                                    </p:set>
                                    <p:animEffect transition="in" filter="wipe(down)">
                                      <p:cBhvr>
                                        <p:cTn id="23" dur="580">
                                          <p:stCondLst>
                                            <p:cond delay="0"/>
                                          </p:stCondLst>
                                        </p:cTn>
                                        <p:tgtEl>
                                          <p:spTgt spid="185346"/>
                                        </p:tgtEl>
                                      </p:cBhvr>
                                    </p:animEffect>
                                    <p:anim calcmode="lin" valueType="num">
                                      <p:cBhvr>
                                        <p:cTn id="24" dur="1822" tmFilter="0,0; 0.14,0.36; 0.43,0.73; 0.71,0.91; 1.0,1.0">
                                          <p:stCondLst>
                                            <p:cond delay="0"/>
                                          </p:stCondLst>
                                        </p:cTn>
                                        <p:tgtEl>
                                          <p:spTgt spid="1853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53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53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53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5346"/>
                                        </p:tgtEl>
                                        <p:attrNameLst>
                                          <p:attrName>ppt_y</p:attrName>
                                        </p:attrNameLst>
                                      </p:cBhvr>
                                      <p:tavLst>
                                        <p:tav tm="0" fmla="#ppt_y-sin(pi*$)/81">
                                          <p:val>
                                            <p:fltVal val="0"/>
                                          </p:val>
                                        </p:tav>
                                        <p:tav tm="100000">
                                          <p:val>
                                            <p:fltVal val="1"/>
                                          </p:val>
                                        </p:tav>
                                      </p:tavLst>
                                    </p:anim>
                                    <p:animScale>
                                      <p:cBhvr>
                                        <p:cTn id="29" dur="26">
                                          <p:stCondLst>
                                            <p:cond delay="650"/>
                                          </p:stCondLst>
                                        </p:cTn>
                                        <p:tgtEl>
                                          <p:spTgt spid="185346"/>
                                        </p:tgtEl>
                                      </p:cBhvr>
                                      <p:to x="100000" y="60000"/>
                                    </p:animScale>
                                    <p:animScale>
                                      <p:cBhvr>
                                        <p:cTn id="30" dur="166" decel="50000">
                                          <p:stCondLst>
                                            <p:cond delay="676"/>
                                          </p:stCondLst>
                                        </p:cTn>
                                        <p:tgtEl>
                                          <p:spTgt spid="185346"/>
                                        </p:tgtEl>
                                      </p:cBhvr>
                                      <p:to x="100000" y="100000"/>
                                    </p:animScale>
                                    <p:animScale>
                                      <p:cBhvr>
                                        <p:cTn id="31" dur="26">
                                          <p:stCondLst>
                                            <p:cond delay="1312"/>
                                          </p:stCondLst>
                                        </p:cTn>
                                        <p:tgtEl>
                                          <p:spTgt spid="185346"/>
                                        </p:tgtEl>
                                      </p:cBhvr>
                                      <p:to x="100000" y="80000"/>
                                    </p:animScale>
                                    <p:animScale>
                                      <p:cBhvr>
                                        <p:cTn id="32" dur="166" decel="50000">
                                          <p:stCondLst>
                                            <p:cond delay="1338"/>
                                          </p:stCondLst>
                                        </p:cTn>
                                        <p:tgtEl>
                                          <p:spTgt spid="185346"/>
                                        </p:tgtEl>
                                      </p:cBhvr>
                                      <p:to x="100000" y="100000"/>
                                    </p:animScale>
                                    <p:animScale>
                                      <p:cBhvr>
                                        <p:cTn id="33" dur="26">
                                          <p:stCondLst>
                                            <p:cond delay="1642"/>
                                          </p:stCondLst>
                                        </p:cTn>
                                        <p:tgtEl>
                                          <p:spTgt spid="185346"/>
                                        </p:tgtEl>
                                      </p:cBhvr>
                                      <p:to x="100000" y="90000"/>
                                    </p:animScale>
                                    <p:animScale>
                                      <p:cBhvr>
                                        <p:cTn id="34" dur="166" decel="50000">
                                          <p:stCondLst>
                                            <p:cond delay="1668"/>
                                          </p:stCondLst>
                                        </p:cTn>
                                        <p:tgtEl>
                                          <p:spTgt spid="185346"/>
                                        </p:tgtEl>
                                      </p:cBhvr>
                                      <p:to x="100000" y="100000"/>
                                    </p:animScale>
                                    <p:animScale>
                                      <p:cBhvr>
                                        <p:cTn id="35" dur="26">
                                          <p:stCondLst>
                                            <p:cond delay="1808"/>
                                          </p:stCondLst>
                                        </p:cTn>
                                        <p:tgtEl>
                                          <p:spTgt spid="185346"/>
                                        </p:tgtEl>
                                      </p:cBhvr>
                                      <p:to x="100000" y="95000"/>
                                    </p:animScale>
                                    <p:animScale>
                                      <p:cBhvr>
                                        <p:cTn id="36" dur="166" decel="50000">
                                          <p:stCondLst>
                                            <p:cond delay="1834"/>
                                          </p:stCondLst>
                                        </p:cTn>
                                        <p:tgtEl>
                                          <p:spTgt spid="18534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2230"/>
                                        </p:tgtEl>
                                        <p:attrNameLst>
                                          <p:attrName>style.visibility</p:attrName>
                                        </p:attrNameLst>
                                      </p:cBhvr>
                                      <p:to>
                                        <p:strVal val="visible"/>
                                      </p:to>
                                    </p:set>
                                    <p:animEffect transition="in" filter="wipe(down)">
                                      <p:cBhvr>
                                        <p:cTn id="39" dur="580">
                                          <p:stCondLst>
                                            <p:cond delay="0"/>
                                          </p:stCondLst>
                                        </p:cTn>
                                        <p:tgtEl>
                                          <p:spTgt spid="52230"/>
                                        </p:tgtEl>
                                      </p:cBhvr>
                                    </p:animEffect>
                                    <p:anim calcmode="lin" valueType="num">
                                      <p:cBhvr>
                                        <p:cTn id="40" dur="1822" tmFilter="0,0; 0.14,0.36; 0.43,0.73; 0.71,0.91; 1.0,1.0">
                                          <p:stCondLst>
                                            <p:cond delay="0"/>
                                          </p:stCondLst>
                                        </p:cTn>
                                        <p:tgtEl>
                                          <p:spTgt spid="5223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223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223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223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2230"/>
                                        </p:tgtEl>
                                        <p:attrNameLst>
                                          <p:attrName>ppt_y</p:attrName>
                                        </p:attrNameLst>
                                      </p:cBhvr>
                                      <p:tavLst>
                                        <p:tav tm="0" fmla="#ppt_y-sin(pi*$)/81">
                                          <p:val>
                                            <p:fltVal val="0"/>
                                          </p:val>
                                        </p:tav>
                                        <p:tav tm="100000">
                                          <p:val>
                                            <p:fltVal val="1"/>
                                          </p:val>
                                        </p:tav>
                                      </p:tavLst>
                                    </p:anim>
                                    <p:animScale>
                                      <p:cBhvr>
                                        <p:cTn id="45" dur="26">
                                          <p:stCondLst>
                                            <p:cond delay="650"/>
                                          </p:stCondLst>
                                        </p:cTn>
                                        <p:tgtEl>
                                          <p:spTgt spid="52230"/>
                                        </p:tgtEl>
                                      </p:cBhvr>
                                      <p:to x="100000" y="60000"/>
                                    </p:animScale>
                                    <p:animScale>
                                      <p:cBhvr>
                                        <p:cTn id="46" dur="166" decel="50000">
                                          <p:stCondLst>
                                            <p:cond delay="676"/>
                                          </p:stCondLst>
                                        </p:cTn>
                                        <p:tgtEl>
                                          <p:spTgt spid="52230"/>
                                        </p:tgtEl>
                                      </p:cBhvr>
                                      <p:to x="100000" y="100000"/>
                                    </p:animScale>
                                    <p:animScale>
                                      <p:cBhvr>
                                        <p:cTn id="47" dur="26">
                                          <p:stCondLst>
                                            <p:cond delay="1312"/>
                                          </p:stCondLst>
                                        </p:cTn>
                                        <p:tgtEl>
                                          <p:spTgt spid="52230"/>
                                        </p:tgtEl>
                                      </p:cBhvr>
                                      <p:to x="100000" y="80000"/>
                                    </p:animScale>
                                    <p:animScale>
                                      <p:cBhvr>
                                        <p:cTn id="48" dur="166" decel="50000">
                                          <p:stCondLst>
                                            <p:cond delay="1338"/>
                                          </p:stCondLst>
                                        </p:cTn>
                                        <p:tgtEl>
                                          <p:spTgt spid="52230"/>
                                        </p:tgtEl>
                                      </p:cBhvr>
                                      <p:to x="100000" y="100000"/>
                                    </p:animScale>
                                    <p:animScale>
                                      <p:cBhvr>
                                        <p:cTn id="49" dur="26">
                                          <p:stCondLst>
                                            <p:cond delay="1642"/>
                                          </p:stCondLst>
                                        </p:cTn>
                                        <p:tgtEl>
                                          <p:spTgt spid="52230"/>
                                        </p:tgtEl>
                                      </p:cBhvr>
                                      <p:to x="100000" y="90000"/>
                                    </p:animScale>
                                    <p:animScale>
                                      <p:cBhvr>
                                        <p:cTn id="50" dur="166" decel="50000">
                                          <p:stCondLst>
                                            <p:cond delay="1668"/>
                                          </p:stCondLst>
                                        </p:cTn>
                                        <p:tgtEl>
                                          <p:spTgt spid="52230"/>
                                        </p:tgtEl>
                                      </p:cBhvr>
                                      <p:to x="100000" y="100000"/>
                                    </p:animScale>
                                    <p:animScale>
                                      <p:cBhvr>
                                        <p:cTn id="51" dur="26">
                                          <p:stCondLst>
                                            <p:cond delay="1808"/>
                                          </p:stCondLst>
                                        </p:cTn>
                                        <p:tgtEl>
                                          <p:spTgt spid="52230"/>
                                        </p:tgtEl>
                                      </p:cBhvr>
                                      <p:to x="100000" y="95000"/>
                                    </p:animScale>
                                    <p:animScale>
                                      <p:cBhvr>
                                        <p:cTn id="52" dur="166" decel="50000">
                                          <p:stCondLst>
                                            <p:cond delay="1834"/>
                                          </p:stCondLst>
                                        </p:cTn>
                                        <p:tgtEl>
                                          <p:spTgt spid="52230"/>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2244"/>
                                        </p:tgtEl>
                                        <p:attrNameLst>
                                          <p:attrName>style.visibility</p:attrName>
                                        </p:attrNameLst>
                                      </p:cBhvr>
                                      <p:to>
                                        <p:strVal val="visible"/>
                                      </p:to>
                                    </p:set>
                                    <p:animEffect transition="in" filter="wipe(down)">
                                      <p:cBhvr>
                                        <p:cTn id="55" dur="580">
                                          <p:stCondLst>
                                            <p:cond delay="0"/>
                                          </p:stCondLst>
                                        </p:cTn>
                                        <p:tgtEl>
                                          <p:spTgt spid="52244"/>
                                        </p:tgtEl>
                                      </p:cBhvr>
                                    </p:animEffect>
                                    <p:anim calcmode="lin" valueType="num">
                                      <p:cBhvr>
                                        <p:cTn id="56" dur="1822" tmFilter="0,0; 0.14,0.36; 0.43,0.73; 0.71,0.91; 1.0,1.0">
                                          <p:stCondLst>
                                            <p:cond delay="0"/>
                                          </p:stCondLst>
                                        </p:cTn>
                                        <p:tgtEl>
                                          <p:spTgt spid="5224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224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224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224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2244"/>
                                        </p:tgtEl>
                                        <p:attrNameLst>
                                          <p:attrName>ppt_y</p:attrName>
                                        </p:attrNameLst>
                                      </p:cBhvr>
                                      <p:tavLst>
                                        <p:tav tm="0" fmla="#ppt_y-sin(pi*$)/81">
                                          <p:val>
                                            <p:fltVal val="0"/>
                                          </p:val>
                                        </p:tav>
                                        <p:tav tm="100000">
                                          <p:val>
                                            <p:fltVal val="1"/>
                                          </p:val>
                                        </p:tav>
                                      </p:tavLst>
                                    </p:anim>
                                    <p:animScale>
                                      <p:cBhvr>
                                        <p:cTn id="61" dur="26">
                                          <p:stCondLst>
                                            <p:cond delay="650"/>
                                          </p:stCondLst>
                                        </p:cTn>
                                        <p:tgtEl>
                                          <p:spTgt spid="52244"/>
                                        </p:tgtEl>
                                      </p:cBhvr>
                                      <p:to x="100000" y="60000"/>
                                    </p:animScale>
                                    <p:animScale>
                                      <p:cBhvr>
                                        <p:cTn id="62" dur="166" decel="50000">
                                          <p:stCondLst>
                                            <p:cond delay="676"/>
                                          </p:stCondLst>
                                        </p:cTn>
                                        <p:tgtEl>
                                          <p:spTgt spid="52244"/>
                                        </p:tgtEl>
                                      </p:cBhvr>
                                      <p:to x="100000" y="100000"/>
                                    </p:animScale>
                                    <p:animScale>
                                      <p:cBhvr>
                                        <p:cTn id="63" dur="26">
                                          <p:stCondLst>
                                            <p:cond delay="1312"/>
                                          </p:stCondLst>
                                        </p:cTn>
                                        <p:tgtEl>
                                          <p:spTgt spid="52244"/>
                                        </p:tgtEl>
                                      </p:cBhvr>
                                      <p:to x="100000" y="80000"/>
                                    </p:animScale>
                                    <p:animScale>
                                      <p:cBhvr>
                                        <p:cTn id="64" dur="166" decel="50000">
                                          <p:stCondLst>
                                            <p:cond delay="1338"/>
                                          </p:stCondLst>
                                        </p:cTn>
                                        <p:tgtEl>
                                          <p:spTgt spid="52244"/>
                                        </p:tgtEl>
                                      </p:cBhvr>
                                      <p:to x="100000" y="100000"/>
                                    </p:animScale>
                                    <p:animScale>
                                      <p:cBhvr>
                                        <p:cTn id="65" dur="26">
                                          <p:stCondLst>
                                            <p:cond delay="1642"/>
                                          </p:stCondLst>
                                        </p:cTn>
                                        <p:tgtEl>
                                          <p:spTgt spid="52244"/>
                                        </p:tgtEl>
                                      </p:cBhvr>
                                      <p:to x="100000" y="90000"/>
                                    </p:animScale>
                                    <p:animScale>
                                      <p:cBhvr>
                                        <p:cTn id="66" dur="166" decel="50000">
                                          <p:stCondLst>
                                            <p:cond delay="1668"/>
                                          </p:stCondLst>
                                        </p:cTn>
                                        <p:tgtEl>
                                          <p:spTgt spid="52244"/>
                                        </p:tgtEl>
                                      </p:cBhvr>
                                      <p:to x="100000" y="100000"/>
                                    </p:animScale>
                                    <p:animScale>
                                      <p:cBhvr>
                                        <p:cTn id="67" dur="26">
                                          <p:stCondLst>
                                            <p:cond delay="1808"/>
                                          </p:stCondLst>
                                        </p:cTn>
                                        <p:tgtEl>
                                          <p:spTgt spid="52244"/>
                                        </p:tgtEl>
                                      </p:cBhvr>
                                      <p:to x="100000" y="95000"/>
                                    </p:animScale>
                                    <p:animScale>
                                      <p:cBhvr>
                                        <p:cTn id="68" dur="166" decel="50000">
                                          <p:stCondLst>
                                            <p:cond delay="1834"/>
                                          </p:stCondLst>
                                        </p:cTn>
                                        <p:tgtEl>
                                          <p:spTgt spid="52244"/>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2238"/>
                                        </p:tgtEl>
                                        <p:attrNameLst>
                                          <p:attrName>style.visibility</p:attrName>
                                        </p:attrNameLst>
                                      </p:cBhvr>
                                      <p:to>
                                        <p:strVal val="visible"/>
                                      </p:to>
                                    </p:set>
                                    <p:animEffect transition="in" filter="wipe(down)">
                                      <p:cBhvr>
                                        <p:cTn id="71" dur="580">
                                          <p:stCondLst>
                                            <p:cond delay="0"/>
                                          </p:stCondLst>
                                        </p:cTn>
                                        <p:tgtEl>
                                          <p:spTgt spid="52238"/>
                                        </p:tgtEl>
                                      </p:cBhvr>
                                    </p:animEffect>
                                    <p:anim calcmode="lin" valueType="num">
                                      <p:cBhvr>
                                        <p:cTn id="72" dur="1822" tmFilter="0,0; 0.14,0.36; 0.43,0.73; 0.71,0.91; 1.0,1.0">
                                          <p:stCondLst>
                                            <p:cond delay="0"/>
                                          </p:stCondLst>
                                        </p:cTn>
                                        <p:tgtEl>
                                          <p:spTgt spid="5223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223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223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223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2238"/>
                                        </p:tgtEl>
                                        <p:attrNameLst>
                                          <p:attrName>ppt_y</p:attrName>
                                        </p:attrNameLst>
                                      </p:cBhvr>
                                      <p:tavLst>
                                        <p:tav tm="0" fmla="#ppt_y-sin(pi*$)/81">
                                          <p:val>
                                            <p:fltVal val="0"/>
                                          </p:val>
                                        </p:tav>
                                        <p:tav tm="100000">
                                          <p:val>
                                            <p:fltVal val="1"/>
                                          </p:val>
                                        </p:tav>
                                      </p:tavLst>
                                    </p:anim>
                                    <p:animScale>
                                      <p:cBhvr>
                                        <p:cTn id="77" dur="26">
                                          <p:stCondLst>
                                            <p:cond delay="650"/>
                                          </p:stCondLst>
                                        </p:cTn>
                                        <p:tgtEl>
                                          <p:spTgt spid="52238"/>
                                        </p:tgtEl>
                                      </p:cBhvr>
                                      <p:to x="100000" y="60000"/>
                                    </p:animScale>
                                    <p:animScale>
                                      <p:cBhvr>
                                        <p:cTn id="78" dur="166" decel="50000">
                                          <p:stCondLst>
                                            <p:cond delay="676"/>
                                          </p:stCondLst>
                                        </p:cTn>
                                        <p:tgtEl>
                                          <p:spTgt spid="52238"/>
                                        </p:tgtEl>
                                      </p:cBhvr>
                                      <p:to x="100000" y="100000"/>
                                    </p:animScale>
                                    <p:animScale>
                                      <p:cBhvr>
                                        <p:cTn id="79" dur="26">
                                          <p:stCondLst>
                                            <p:cond delay="1312"/>
                                          </p:stCondLst>
                                        </p:cTn>
                                        <p:tgtEl>
                                          <p:spTgt spid="52238"/>
                                        </p:tgtEl>
                                      </p:cBhvr>
                                      <p:to x="100000" y="80000"/>
                                    </p:animScale>
                                    <p:animScale>
                                      <p:cBhvr>
                                        <p:cTn id="80" dur="166" decel="50000">
                                          <p:stCondLst>
                                            <p:cond delay="1338"/>
                                          </p:stCondLst>
                                        </p:cTn>
                                        <p:tgtEl>
                                          <p:spTgt spid="52238"/>
                                        </p:tgtEl>
                                      </p:cBhvr>
                                      <p:to x="100000" y="100000"/>
                                    </p:animScale>
                                    <p:animScale>
                                      <p:cBhvr>
                                        <p:cTn id="81" dur="26">
                                          <p:stCondLst>
                                            <p:cond delay="1642"/>
                                          </p:stCondLst>
                                        </p:cTn>
                                        <p:tgtEl>
                                          <p:spTgt spid="52238"/>
                                        </p:tgtEl>
                                      </p:cBhvr>
                                      <p:to x="100000" y="90000"/>
                                    </p:animScale>
                                    <p:animScale>
                                      <p:cBhvr>
                                        <p:cTn id="82" dur="166" decel="50000">
                                          <p:stCondLst>
                                            <p:cond delay="1668"/>
                                          </p:stCondLst>
                                        </p:cTn>
                                        <p:tgtEl>
                                          <p:spTgt spid="52238"/>
                                        </p:tgtEl>
                                      </p:cBhvr>
                                      <p:to x="100000" y="100000"/>
                                    </p:animScale>
                                    <p:animScale>
                                      <p:cBhvr>
                                        <p:cTn id="83" dur="26">
                                          <p:stCondLst>
                                            <p:cond delay="1808"/>
                                          </p:stCondLst>
                                        </p:cTn>
                                        <p:tgtEl>
                                          <p:spTgt spid="52238"/>
                                        </p:tgtEl>
                                      </p:cBhvr>
                                      <p:to x="100000" y="95000"/>
                                    </p:animScale>
                                    <p:animScale>
                                      <p:cBhvr>
                                        <p:cTn id="84" dur="166" decel="50000">
                                          <p:stCondLst>
                                            <p:cond delay="1834"/>
                                          </p:stCondLst>
                                        </p:cTn>
                                        <p:tgtEl>
                                          <p:spTgt spid="5223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85348"/>
                                        </p:tgtEl>
                                        <p:attrNameLst>
                                          <p:attrName>style.visibility</p:attrName>
                                        </p:attrNameLst>
                                      </p:cBhvr>
                                      <p:to>
                                        <p:strVal val="visible"/>
                                      </p:to>
                                    </p:set>
                                    <p:animEffect transition="in" filter="wipe(down)">
                                      <p:cBhvr>
                                        <p:cTn id="87" dur="580">
                                          <p:stCondLst>
                                            <p:cond delay="0"/>
                                          </p:stCondLst>
                                        </p:cTn>
                                        <p:tgtEl>
                                          <p:spTgt spid="185348"/>
                                        </p:tgtEl>
                                      </p:cBhvr>
                                    </p:animEffect>
                                    <p:anim calcmode="lin" valueType="num">
                                      <p:cBhvr>
                                        <p:cTn id="8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93" dur="26">
                                          <p:stCondLst>
                                            <p:cond delay="650"/>
                                          </p:stCondLst>
                                        </p:cTn>
                                        <p:tgtEl>
                                          <p:spTgt spid="185348"/>
                                        </p:tgtEl>
                                      </p:cBhvr>
                                      <p:to x="100000" y="60000"/>
                                    </p:animScale>
                                    <p:animScale>
                                      <p:cBhvr>
                                        <p:cTn id="94" dur="166" decel="50000">
                                          <p:stCondLst>
                                            <p:cond delay="676"/>
                                          </p:stCondLst>
                                        </p:cTn>
                                        <p:tgtEl>
                                          <p:spTgt spid="185348"/>
                                        </p:tgtEl>
                                      </p:cBhvr>
                                      <p:to x="100000" y="100000"/>
                                    </p:animScale>
                                    <p:animScale>
                                      <p:cBhvr>
                                        <p:cTn id="95" dur="26">
                                          <p:stCondLst>
                                            <p:cond delay="1312"/>
                                          </p:stCondLst>
                                        </p:cTn>
                                        <p:tgtEl>
                                          <p:spTgt spid="185348"/>
                                        </p:tgtEl>
                                      </p:cBhvr>
                                      <p:to x="100000" y="80000"/>
                                    </p:animScale>
                                    <p:animScale>
                                      <p:cBhvr>
                                        <p:cTn id="96" dur="166" decel="50000">
                                          <p:stCondLst>
                                            <p:cond delay="1338"/>
                                          </p:stCondLst>
                                        </p:cTn>
                                        <p:tgtEl>
                                          <p:spTgt spid="185348"/>
                                        </p:tgtEl>
                                      </p:cBhvr>
                                      <p:to x="100000" y="100000"/>
                                    </p:animScale>
                                    <p:animScale>
                                      <p:cBhvr>
                                        <p:cTn id="97" dur="26">
                                          <p:stCondLst>
                                            <p:cond delay="1642"/>
                                          </p:stCondLst>
                                        </p:cTn>
                                        <p:tgtEl>
                                          <p:spTgt spid="185348"/>
                                        </p:tgtEl>
                                      </p:cBhvr>
                                      <p:to x="100000" y="90000"/>
                                    </p:animScale>
                                    <p:animScale>
                                      <p:cBhvr>
                                        <p:cTn id="98" dur="166" decel="50000">
                                          <p:stCondLst>
                                            <p:cond delay="1668"/>
                                          </p:stCondLst>
                                        </p:cTn>
                                        <p:tgtEl>
                                          <p:spTgt spid="185348"/>
                                        </p:tgtEl>
                                      </p:cBhvr>
                                      <p:to x="100000" y="100000"/>
                                    </p:animScale>
                                    <p:animScale>
                                      <p:cBhvr>
                                        <p:cTn id="99" dur="26">
                                          <p:stCondLst>
                                            <p:cond delay="1808"/>
                                          </p:stCondLst>
                                        </p:cTn>
                                        <p:tgtEl>
                                          <p:spTgt spid="185348"/>
                                        </p:tgtEl>
                                      </p:cBhvr>
                                      <p:to x="100000" y="95000"/>
                                    </p:animScale>
                                    <p:animScale>
                                      <p:cBhvr>
                                        <p:cTn id="100" dur="166" decel="50000">
                                          <p:stCondLst>
                                            <p:cond delay="1834"/>
                                          </p:stCondLst>
                                        </p:cTn>
                                        <p:tgtEl>
                                          <p:spTgt spid="185348"/>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52246"/>
                                        </p:tgtEl>
                                        <p:attrNameLst>
                                          <p:attrName>style.visibility</p:attrName>
                                        </p:attrNameLst>
                                      </p:cBhvr>
                                      <p:to>
                                        <p:strVal val="visible"/>
                                      </p:to>
                                    </p:set>
                                    <p:animEffect transition="in" filter="wipe(down)">
                                      <p:cBhvr>
                                        <p:cTn id="103" dur="580">
                                          <p:stCondLst>
                                            <p:cond delay="0"/>
                                          </p:stCondLst>
                                        </p:cTn>
                                        <p:tgtEl>
                                          <p:spTgt spid="52246"/>
                                        </p:tgtEl>
                                      </p:cBhvr>
                                    </p:animEffect>
                                    <p:anim calcmode="lin" valueType="num">
                                      <p:cBhvr>
                                        <p:cTn id="104" dur="1822" tmFilter="0,0; 0.14,0.36; 0.43,0.73; 0.71,0.91; 1.0,1.0">
                                          <p:stCondLst>
                                            <p:cond delay="0"/>
                                          </p:stCondLst>
                                        </p:cTn>
                                        <p:tgtEl>
                                          <p:spTgt spid="5224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224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224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224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2246"/>
                                        </p:tgtEl>
                                        <p:attrNameLst>
                                          <p:attrName>ppt_y</p:attrName>
                                        </p:attrNameLst>
                                      </p:cBhvr>
                                      <p:tavLst>
                                        <p:tav tm="0" fmla="#ppt_y-sin(pi*$)/81">
                                          <p:val>
                                            <p:fltVal val="0"/>
                                          </p:val>
                                        </p:tav>
                                        <p:tav tm="100000">
                                          <p:val>
                                            <p:fltVal val="1"/>
                                          </p:val>
                                        </p:tav>
                                      </p:tavLst>
                                    </p:anim>
                                    <p:animScale>
                                      <p:cBhvr>
                                        <p:cTn id="109" dur="26">
                                          <p:stCondLst>
                                            <p:cond delay="650"/>
                                          </p:stCondLst>
                                        </p:cTn>
                                        <p:tgtEl>
                                          <p:spTgt spid="52246"/>
                                        </p:tgtEl>
                                      </p:cBhvr>
                                      <p:to x="100000" y="60000"/>
                                    </p:animScale>
                                    <p:animScale>
                                      <p:cBhvr>
                                        <p:cTn id="110" dur="166" decel="50000">
                                          <p:stCondLst>
                                            <p:cond delay="676"/>
                                          </p:stCondLst>
                                        </p:cTn>
                                        <p:tgtEl>
                                          <p:spTgt spid="52246"/>
                                        </p:tgtEl>
                                      </p:cBhvr>
                                      <p:to x="100000" y="100000"/>
                                    </p:animScale>
                                    <p:animScale>
                                      <p:cBhvr>
                                        <p:cTn id="111" dur="26">
                                          <p:stCondLst>
                                            <p:cond delay="1312"/>
                                          </p:stCondLst>
                                        </p:cTn>
                                        <p:tgtEl>
                                          <p:spTgt spid="52246"/>
                                        </p:tgtEl>
                                      </p:cBhvr>
                                      <p:to x="100000" y="80000"/>
                                    </p:animScale>
                                    <p:animScale>
                                      <p:cBhvr>
                                        <p:cTn id="112" dur="166" decel="50000">
                                          <p:stCondLst>
                                            <p:cond delay="1338"/>
                                          </p:stCondLst>
                                        </p:cTn>
                                        <p:tgtEl>
                                          <p:spTgt spid="52246"/>
                                        </p:tgtEl>
                                      </p:cBhvr>
                                      <p:to x="100000" y="100000"/>
                                    </p:animScale>
                                    <p:animScale>
                                      <p:cBhvr>
                                        <p:cTn id="113" dur="26">
                                          <p:stCondLst>
                                            <p:cond delay="1642"/>
                                          </p:stCondLst>
                                        </p:cTn>
                                        <p:tgtEl>
                                          <p:spTgt spid="52246"/>
                                        </p:tgtEl>
                                      </p:cBhvr>
                                      <p:to x="100000" y="90000"/>
                                    </p:animScale>
                                    <p:animScale>
                                      <p:cBhvr>
                                        <p:cTn id="114" dur="166" decel="50000">
                                          <p:stCondLst>
                                            <p:cond delay="1668"/>
                                          </p:stCondLst>
                                        </p:cTn>
                                        <p:tgtEl>
                                          <p:spTgt spid="52246"/>
                                        </p:tgtEl>
                                      </p:cBhvr>
                                      <p:to x="100000" y="100000"/>
                                    </p:animScale>
                                    <p:animScale>
                                      <p:cBhvr>
                                        <p:cTn id="115" dur="26">
                                          <p:stCondLst>
                                            <p:cond delay="1808"/>
                                          </p:stCondLst>
                                        </p:cTn>
                                        <p:tgtEl>
                                          <p:spTgt spid="52246"/>
                                        </p:tgtEl>
                                      </p:cBhvr>
                                      <p:to x="100000" y="95000"/>
                                    </p:animScale>
                                    <p:animScale>
                                      <p:cBhvr>
                                        <p:cTn id="116" dur="166" decel="50000">
                                          <p:stCondLst>
                                            <p:cond delay="1834"/>
                                          </p:stCondLst>
                                        </p:cTn>
                                        <p:tgtEl>
                                          <p:spTgt spid="52246"/>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80">
                                          <p:stCondLst>
                                            <p:cond delay="0"/>
                                          </p:stCondLst>
                                        </p:cTn>
                                        <p:tgtEl>
                                          <p:spTgt spid="31"/>
                                        </p:tgtEl>
                                      </p:cBhvr>
                                    </p:animEffect>
                                    <p:anim calcmode="lin" valueType="num">
                                      <p:cBhvr>
                                        <p:cTn id="1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5" dur="26">
                                          <p:stCondLst>
                                            <p:cond delay="650"/>
                                          </p:stCondLst>
                                        </p:cTn>
                                        <p:tgtEl>
                                          <p:spTgt spid="31"/>
                                        </p:tgtEl>
                                      </p:cBhvr>
                                      <p:to x="100000" y="60000"/>
                                    </p:animScale>
                                    <p:animScale>
                                      <p:cBhvr>
                                        <p:cTn id="126" dur="166" decel="50000">
                                          <p:stCondLst>
                                            <p:cond delay="676"/>
                                          </p:stCondLst>
                                        </p:cTn>
                                        <p:tgtEl>
                                          <p:spTgt spid="31"/>
                                        </p:tgtEl>
                                      </p:cBhvr>
                                      <p:to x="100000" y="100000"/>
                                    </p:animScale>
                                    <p:animScale>
                                      <p:cBhvr>
                                        <p:cTn id="127" dur="26">
                                          <p:stCondLst>
                                            <p:cond delay="1312"/>
                                          </p:stCondLst>
                                        </p:cTn>
                                        <p:tgtEl>
                                          <p:spTgt spid="31"/>
                                        </p:tgtEl>
                                      </p:cBhvr>
                                      <p:to x="100000" y="80000"/>
                                    </p:animScale>
                                    <p:animScale>
                                      <p:cBhvr>
                                        <p:cTn id="128" dur="166" decel="50000">
                                          <p:stCondLst>
                                            <p:cond delay="1338"/>
                                          </p:stCondLst>
                                        </p:cTn>
                                        <p:tgtEl>
                                          <p:spTgt spid="31"/>
                                        </p:tgtEl>
                                      </p:cBhvr>
                                      <p:to x="100000" y="100000"/>
                                    </p:animScale>
                                    <p:animScale>
                                      <p:cBhvr>
                                        <p:cTn id="129" dur="26">
                                          <p:stCondLst>
                                            <p:cond delay="1642"/>
                                          </p:stCondLst>
                                        </p:cTn>
                                        <p:tgtEl>
                                          <p:spTgt spid="31"/>
                                        </p:tgtEl>
                                      </p:cBhvr>
                                      <p:to x="100000" y="90000"/>
                                    </p:animScale>
                                    <p:animScale>
                                      <p:cBhvr>
                                        <p:cTn id="130" dur="166" decel="50000">
                                          <p:stCondLst>
                                            <p:cond delay="1668"/>
                                          </p:stCondLst>
                                        </p:cTn>
                                        <p:tgtEl>
                                          <p:spTgt spid="31"/>
                                        </p:tgtEl>
                                      </p:cBhvr>
                                      <p:to x="100000" y="100000"/>
                                    </p:animScale>
                                    <p:animScale>
                                      <p:cBhvr>
                                        <p:cTn id="131" dur="26">
                                          <p:stCondLst>
                                            <p:cond delay="1808"/>
                                          </p:stCondLst>
                                        </p:cTn>
                                        <p:tgtEl>
                                          <p:spTgt spid="31"/>
                                        </p:tgtEl>
                                      </p:cBhvr>
                                      <p:to x="100000" y="95000"/>
                                    </p:animScale>
                                    <p:animScale>
                                      <p:cBhvr>
                                        <p:cTn id="132" dur="166" decel="50000">
                                          <p:stCondLst>
                                            <p:cond delay="1834"/>
                                          </p:stCondLst>
                                        </p:cTn>
                                        <p:tgtEl>
                                          <p:spTgt spid="31"/>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down)">
                                      <p:cBhvr>
                                        <p:cTn id="135" dur="580">
                                          <p:stCondLst>
                                            <p:cond delay="0"/>
                                          </p:stCondLst>
                                        </p:cTn>
                                        <p:tgtEl>
                                          <p:spTgt spid="29"/>
                                        </p:tgtEl>
                                      </p:cBhvr>
                                    </p:animEffect>
                                    <p:anim calcmode="lin" valueType="num">
                                      <p:cBhvr>
                                        <p:cTn id="13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1" dur="26">
                                          <p:stCondLst>
                                            <p:cond delay="650"/>
                                          </p:stCondLst>
                                        </p:cTn>
                                        <p:tgtEl>
                                          <p:spTgt spid="29"/>
                                        </p:tgtEl>
                                      </p:cBhvr>
                                      <p:to x="100000" y="60000"/>
                                    </p:animScale>
                                    <p:animScale>
                                      <p:cBhvr>
                                        <p:cTn id="142" dur="166" decel="50000">
                                          <p:stCondLst>
                                            <p:cond delay="676"/>
                                          </p:stCondLst>
                                        </p:cTn>
                                        <p:tgtEl>
                                          <p:spTgt spid="29"/>
                                        </p:tgtEl>
                                      </p:cBhvr>
                                      <p:to x="100000" y="100000"/>
                                    </p:animScale>
                                    <p:animScale>
                                      <p:cBhvr>
                                        <p:cTn id="143" dur="26">
                                          <p:stCondLst>
                                            <p:cond delay="1312"/>
                                          </p:stCondLst>
                                        </p:cTn>
                                        <p:tgtEl>
                                          <p:spTgt spid="29"/>
                                        </p:tgtEl>
                                      </p:cBhvr>
                                      <p:to x="100000" y="80000"/>
                                    </p:animScale>
                                    <p:animScale>
                                      <p:cBhvr>
                                        <p:cTn id="144" dur="166" decel="50000">
                                          <p:stCondLst>
                                            <p:cond delay="1338"/>
                                          </p:stCondLst>
                                        </p:cTn>
                                        <p:tgtEl>
                                          <p:spTgt spid="29"/>
                                        </p:tgtEl>
                                      </p:cBhvr>
                                      <p:to x="100000" y="100000"/>
                                    </p:animScale>
                                    <p:animScale>
                                      <p:cBhvr>
                                        <p:cTn id="145" dur="26">
                                          <p:stCondLst>
                                            <p:cond delay="1642"/>
                                          </p:stCondLst>
                                        </p:cTn>
                                        <p:tgtEl>
                                          <p:spTgt spid="29"/>
                                        </p:tgtEl>
                                      </p:cBhvr>
                                      <p:to x="100000" y="90000"/>
                                    </p:animScale>
                                    <p:animScale>
                                      <p:cBhvr>
                                        <p:cTn id="146" dur="166" decel="50000">
                                          <p:stCondLst>
                                            <p:cond delay="1668"/>
                                          </p:stCondLst>
                                        </p:cTn>
                                        <p:tgtEl>
                                          <p:spTgt spid="29"/>
                                        </p:tgtEl>
                                      </p:cBhvr>
                                      <p:to x="100000" y="100000"/>
                                    </p:animScale>
                                    <p:animScale>
                                      <p:cBhvr>
                                        <p:cTn id="147" dur="26">
                                          <p:stCondLst>
                                            <p:cond delay="1808"/>
                                          </p:stCondLst>
                                        </p:cTn>
                                        <p:tgtEl>
                                          <p:spTgt spid="29"/>
                                        </p:tgtEl>
                                      </p:cBhvr>
                                      <p:to x="100000" y="95000"/>
                                    </p:animScale>
                                    <p:animScale>
                                      <p:cBhvr>
                                        <p:cTn id="148" dur="166" decel="50000">
                                          <p:stCondLst>
                                            <p:cond delay="1834"/>
                                          </p:stCondLst>
                                        </p:cTn>
                                        <p:tgtEl>
                                          <p:spTgt spid="29"/>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wipe(down)">
                                      <p:cBhvr>
                                        <p:cTn id="151" dur="580">
                                          <p:stCondLst>
                                            <p:cond delay="0"/>
                                          </p:stCondLst>
                                        </p:cTn>
                                        <p:tgtEl>
                                          <p:spTgt spid="30"/>
                                        </p:tgtEl>
                                      </p:cBhvr>
                                    </p:animEffect>
                                    <p:anim calcmode="lin" valueType="num">
                                      <p:cBhvr>
                                        <p:cTn id="15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7" dur="26">
                                          <p:stCondLst>
                                            <p:cond delay="650"/>
                                          </p:stCondLst>
                                        </p:cTn>
                                        <p:tgtEl>
                                          <p:spTgt spid="30"/>
                                        </p:tgtEl>
                                      </p:cBhvr>
                                      <p:to x="100000" y="60000"/>
                                    </p:animScale>
                                    <p:animScale>
                                      <p:cBhvr>
                                        <p:cTn id="158" dur="166" decel="50000">
                                          <p:stCondLst>
                                            <p:cond delay="676"/>
                                          </p:stCondLst>
                                        </p:cTn>
                                        <p:tgtEl>
                                          <p:spTgt spid="30"/>
                                        </p:tgtEl>
                                      </p:cBhvr>
                                      <p:to x="100000" y="100000"/>
                                    </p:animScale>
                                    <p:animScale>
                                      <p:cBhvr>
                                        <p:cTn id="159" dur="26">
                                          <p:stCondLst>
                                            <p:cond delay="1312"/>
                                          </p:stCondLst>
                                        </p:cTn>
                                        <p:tgtEl>
                                          <p:spTgt spid="30"/>
                                        </p:tgtEl>
                                      </p:cBhvr>
                                      <p:to x="100000" y="80000"/>
                                    </p:animScale>
                                    <p:animScale>
                                      <p:cBhvr>
                                        <p:cTn id="160" dur="166" decel="50000">
                                          <p:stCondLst>
                                            <p:cond delay="1338"/>
                                          </p:stCondLst>
                                        </p:cTn>
                                        <p:tgtEl>
                                          <p:spTgt spid="30"/>
                                        </p:tgtEl>
                                      </p:cBhvr>
                                      <p:to x="100000" y="100000"/>
                                    </p:animScale>
                                    <p:animScale>
                                      <p:cBhvr>
                                        <p:cTn id="161" dur="26">
                                          <p:stCondLst>
                                            <p:cond delay="1642"/>
                                          </p:stCondLst>
                                        </p:cTn>
                                        <p:tgtEl>
                                          <p:spTgt spid="30"/>
                                        </p:tgtEl>
                                      </p:cBhvr>
                                      <p:to x="100000" y="90000"/>
                                    </p:animScale>
                                    <p:animScale>
                                      <p:cBhvr>
                                        <p:cTn id="162" dur="166" decel="50000">
                                          <p:stCondLst>
                                            <p:cond delay="1668"/>
                                          </p:stCondLst>
                                        </p:cTn>
                                        <p:tgtEl>
                                          <p:spTgt spid="30"/>
                                        </p:tgtEl>
                                      </p:cBhvr>
                                      <p:to x="100000" y="100000"/>
                                    </p:animScale>
                                    <p:animScale>
                                      <p:cBhvr>
                                        <p:cTn id="163" dur="26">
                                          <p:stCondLst>
                                            <p:cond delay="1808"/>
                                          </p:stCondLst>
                                        </p:cTn>
                                        <p:tgtEl>
                                          <p:spTgt spid="30"/>
                                        </p:tgtEl>
                                      </p:cBhvr>
                                      <p:to x="100000" y="95000"/>
                                    </p:animScale>
                                    <p:animScale>
                                      <p:cBhvr>
                                        <p:cTn id="164" dur="166" decel="50000">
                                          <p:stCondLst>
                                            <p:cond delay="1834"/>
                                          </p:stCondLst>
                                        </p:cTn>
                                        <p:tgtEl>
                                          <p:spTgt spid="30"/>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wipe(down)">
                                      <p:cBhvr>
                                        <p:cTn id="167" dur="580">
                                          <p:stCondLst>
                                            <p:cond delay="0"/>
                                          </p:stCondLst>
                                        </p:cTn>
                                        <p:tgtEl>
                                          <p:spTgt spid="2"/>
                                        </p:tgtEl>
                                      </p:cBhvr>
                                    </p:animEffect>
                                    <p:anim calcmode="lin" valueType="num">
                                      <p:cBhvr>
                                        <p:cTn id="16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3" dur="26">
                                          <p:stCondLst>
                                            <p:cond delay="650"/>
                                          </p:stCondLst>
                                        </p:cTn>
                                        <p:tgtEl>
                                          <p:spTgt spid="2"/>
                                        </p:tgtEl>
                                      </p:cBhvr>
                                      <p:to x="100000" y="60000"/>
                                    </p:animScale>
                                    <p:animScale>
                                      <p:cBhvr>
                                        <p:cTn id="174" dur="166" decel="50000">
                                          <p:stCondLst>
                                            <p:cond delay="676"/>
                                          </p:stCondLst>
                                        </p:cTn>
                                        <p:tgtEl>
                                          <p:spTgt spid="2"/>
                                        </p:tgtEl>
                                      </p:cBhvr>
                                      <p:to x="100000" y="100000"/>
                                    </p:animScale>
                                    <p:animScale>
                                      <p:cBhvr>
                                        <p:cTn id="175" dur="26">
                                          <p:stCondLst>
                                            <p:cond delay="1312"/>
                                          </p:stCondLst>
                                        </p:cTn>
                                        <p:tgtEl>
                                          <p:spTgt spid="2"/>
                                        </p:tgtEl>
                                      </p:cBhvr>
                                      <p:to x="100000" y="80000"/>
                                    </p:animScale>
                                    <p:animScale>
                                      <p:cBhvr>
                                        <p:cTn id="176" dur="166" decel="50000">
                                          <p:stCondLst>
                                            <p:cond delay="1338"/>
                                          </p:stCondLst>
                                        </p:cTn>
                                        <p:tgtEl>
                                          <p:spTgt spid="2"/>
                                        </p:tgtEl>
                                      </p:cBhvr>
                                      <p:to x="100000" y="100000"/>
                                    </p:animScale>
                                    <p:animScale>
                                      <p:cBhvr>
                                        <p:cTn id="177" dur="26">
                                          <p:stCondLst>
                                            <p:cond delay="1642"/>
                                          </p:stCondLst>
                                        </p:cTn>
                                        <p:tgtEl>
                                          <p:spTgt spid="2"/>
                                        </p:tgtEl>
                                      </p:cBhvr>
                                      <p:to x="100000" y="90000"/>
                                    </p:animScale>
                                    <p:animScale>
                                      <p:cBhvr>
                                        <p:cTn id="178" dur="166" decel="50000">
                                          <p:stCondLst>
                                            <p:cond delay="1668"/>
                                          </p:stCondLst>
                                        </p:cTn>
                                        <p:tgtEl>
                                          <p:spTgt spid="2"/>
                                        </p:tgtEl>
                                      </p:cBhvr>
                                      <p:to x="100000" y="100000"/>
                                    </p:animScale>
                                    <p:animScale>
                                      <p:cBhvr>
                                        <p:cTn id="179" dur="26">
                                          <p:stCondLst>
                                            <p:cond delay="1808"/>
                                          </p:stCondLst>
                                        </p:cTn>
                                        <p:tgtEl>
                                          <p:spTgt spid="2"/>
                                        </p:tgtEl>
                                      </p:cBhvr>
                                      <p:to x="100000" y="95000"/>
                                    </p:animScale>
                                    <p:animScale>
                                      <p:cBhvr>
                                        <p:cTn id="18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altLang="ru-RU" smtClean="0"/>
          </a:p>
        </p:txBody>
      </p:sp>
      <p:sp>
        <p:nvSpPr>
          <p:cNvPr id="9219" name="Объект 2"/>
          <p:cNvSpPr>
            <a:spLocks noGrp="1"/>
          </p:cNvSpPr>
          <p:nvPr>
            <p:ph idx="1"/>
          </p:nvPr>
        </p:nvSpPr>
        <p:spPr/>
        <p:txBody>
          <a:bodyPr/>
          <a:lstStyle/>
          <a:p>
            <a:pPr eaLnBrk="1" hangingPunct="1"/>
            <a:endParaRPr lang="ru-RU" altLang="ru-RU" smtClean="0"/>
          </a:p>
        </p:txBody>
      </p:sp>
      <p:pic>
        <p:nvPicPr>
          <p:cNvPr id="9220" name="Picture 2" descr="http://pedsovet.su/_ld/354/9990115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6" descr="http://animashkis.narod.ru/111/animacionnie-kartinki-66.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150" y="4724400"/>
            <a:ext cx="1706563"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 descr="http://animashkis.narod.ru/111/animacionnie-kartinki-66.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1713" y="4724400"/>
            <a:ext cx="1704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6" descr="http://animashkis.narod.ru/111/animacionnie-kartinki-66.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5900" y="4724400"/>
            <a:ext cx="1704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632094" y="568656"/>
            <a:ext cx="8332393" cy="4108817"/>
          </a:xfrm>
          <a:prstGeom prst="rect">
            <a:avLst/>
          </a:prstGeom>
        </p:spPr>
        <p:txBody>
          <a:bodyPr wrap="square">
            <a:spAutoFit/>
          </a:bodyPr>
          <a:lstStyle/>
          <a:p>
            <a:pPr lvl="0" algn="ctr"/>
            <a:r>
              <a:rPr lang="kk-KZ" sz="3600" b="1" dirty="0" smtClean="0">
                <a:solidFill>
                  <a:srgbClr val="FF0000"/>
                </a:solidFill>
              </a:rPr>
              <a:t>Тест сұрақтары:</a:t>
            </a:r>
          </a:p>
          <a:p>
            <a:pPr lvl="0"/>
            <a:r>
              <a:rPr lang="kk-KZ" sz="2500" b="1" dirty="0" smtClean="0">
                <a:solidFill>
                  <a:srgbClr val="0000FF"/>
                </a:solidFill>
              </a:rPr>
              <a:t>1.Paint </a:t>
            </a:r>
            <a:r>
              <a:rPr lang="kk-KZ" sz="2500" b="1" dirty="0">
                <a:solidFill>
                  <a:srgbClr val="0000FF"/>
                </a:solidFill>
              </a:rPr>
              <a:t>графикалық редакторын     қалай іске қосамыз?</a:t>
            </a:r>
            <a:endParaRPr lang="ru-RU" sz="2500" dirty="0">
              <a:solidFill>
                <a:srgbClr val="0000FF"/>
              </a:solidFill>
            </a:endParaRPr>
          </a:p>
          <a:p>
            <a:r>
              <a:rPr lang="kk-KZ" sz="2500" b="1" dirty="0">
                <a:solidFill>
                  <a:srgbClr val="0000FF"/>
                </a:solidFill>
              </a:rPr>
              <a:t>А) Қосу-Программалар-Стандартты-</a:t>
            </a:r>
            <a:r>
              <a:rPr lang="en-US" sz="2500" b="1" dirty="0">
                <a:solidFill>
                  <a:srgbClr val="0000FF"/>
                </a:solidFill>
              </a:rPr>
              <a:t>Paint</a:t>
            </a:r>
            <a:r>
              <a:rPr lang="ru-RU" sz="2500" b="1" dirty="0">
                <a:solidFill>
                  <a:srgbClr val="0000FF"/>
                </a:solidFill>
              </a:rPr>
              <a:t>;</a:t>
            </a:r>
            <a:endParaRPr lang="ru-RU" sz="2500" dirty="0">
              <a:solidFill>
                <a:srgbClr val="0000FF"/>
              </a:solidFill>
            </a:endParaRPr>
          </a:p>
          <a:p>
            <a:r>
              <a:rPr lang="kk-KZ" sz="2500" b="1" dirty="0">
                <a:solidFill>
                  <a:srgbClr val="0000FF"/>
                </a:solidFill>
              </a:rPr>
              <a:t>Б)  Қосу-Программалар-</a:t>
            </a:r>
            <a:r>
              <a:rPr lang="en-US" sz="2500" b="1" dirty="0">
                <a:solidFill>
                  <a:srgbClr val="0000FF"/>
                </a:solidFill>
              </a:rPr>
              <a:t>Paint</a:t>
            </a:r>
            <a:r>
              <a:rPr lang="ru-RU" sz="2500" b="1" dirty="0">
                <a:solidFill>
                  <a:srgbClr val="0000FF"/>
                </a:solidFill>
              </a:rPr>
              <a:t>;</a:t>
            </a:r>
            <a:endParaRPr lang="ru-RU" sz="2500" dirty="0">
              <a:solidFill>
                <a:srgbClr val="0000FF"/>
              </a:solidFill>
            </a:endParaRPr>
          </a:p>
          <a:p>
            <a:r>
              <a:rPr lang="kk-KZ" sz="2500" b="1" dirty="0">
                <a:solidFill>
                  <a:srgbClr val="0000FF"/>
                </a:solidFill>
              </a:rPr>
              <a:t>В) Қосу-Программалар-Стандартты-Ойындар-</a:t>
            </a:r>
            <a:r>
              <a:rPr lang="en-US" sz="2500" b="1" dirty="0">
                <a:solidFill>
                  <a:srgbClr val="0000FF"/>
                </a:solidFill>
              </a:rPr>
              <a:t>Paint</a:t>
            </a:r>
            <a:endParaRPr lang="ru-RU" sz="2500" dirty="0">
              <a:solidFill>
                <a:srgbClr val="0000FF"/>
              </a:solidFill>
            </a:endParaRPr>
          </a:p>
          <a:p>
            <a:r>
              <a:rPr lang="kk-KZ" sz="2500" b="1" dirty="0">
                <a:solidFill>
                  <a:srgbClr val="0000FF"/>
                </a:solidFill>
              </a:rPr>
              <a:t>2. </a:t>
            </a:r>
            <a:r>
              <a:rPr lang="ru-MO" sz="2500" b="1" dirty="0" err="1">
                <a:solidFill>
                  <a:srgbClr val="0000FF"/>
                </a:solidFill>
              </a:rPr>
              <a:t>Суретті</a:t>
            </a:r>
            <a:r>
              <a:rPr lang="ru-MO" sz="2500" b="1" dirty="0">
                <a:solidFill>
                  <a:srgbClr val="0000FF"/>
                </a:solidFill>
              </a:rPr>
              <a:t> салу мен оны </a:t>
            </a:r>
            <a:r>
              <a:rPr lang="ru-MO" sz="2500" b="1" dirty="0" err="1">
                <a:solidFill>
                  <a:srgbClr val="0000FF"/>
                </a:solidFill>
              </a:rPr>
              <a:t>редакторлеу</a:t>
            </a:r>
            <a:r>
              <a:rPr lang="ru-MO" sz="2500" b="1" dirty="0">
                <a:solidFill>
                  <a:srgbClr val="0000FF"/>
                </a:solidFill>
              </a:rPr>
              <a:t> </a:t>
            </a:r>
            <a:r>
              <a:rPr lang="ru-MO" sz="2500" b="1" dirty="0" err="1">
                <a:solidFill>
                  <a:srgbClr val="0000FF"/>
                </a:solidFill>
              </a:rPr>
              <a:t>құралы</a:t>
            </a:r>
            <a:r>
              <a:rPr lang="ru-MO" sz="2500" b="1" dirty="0">
                <a:solidFill>
                  <a:srgbClr val="0000FF"/>
                </a:solidFill>
              </a:rPr>
              <a:t> </a:t>
            </a:r>
            <a:r>
              <a:rPr lang="ru-MO" sz="2500" b="1" dirty="0" err="1">
                <a:solidFill>
                  <a:srgbClr val="0000FF"/>
                </a:solidFill>
              </a:rPr>
              <a:t>қанша</a:t>
            </a:r>
            <a:r>
              <a:rPr lang="ru-MO" sz="2500" b="1" dirty="0">
                <a:solidFill>
                  <a:srgbClr val="0000FF"/>
                </a:solidFill>
              </a:rPr>
              <a:t>?</a:t>
            </a:r>
            <a:endParaRPr lang="ru-RU" sz="2500" dirty="0">
              <a:solidFill>
                <a:srgbClr val="0000FF"/>
              </a:solidFill>
            </a:endParaRPr>
          </a:p>
          <a:p>
            <a:r>
              <a:rPr lang="ru-MO" sz="2500" b="1" dirty="0">
                <a:solidFill>
                  <a:srgbClr val="0000FF"/>
                </a:solidFill>
              </a:rPr>
              <a:t>А) </a:t>
            </a:r>
            <a:r>
              <a:rPr lang="ru-MO" sz="2500" b="1" dirty="0" smtClean="0">
                <a:solidFill>
                  <a:srgbClr val="0000FF"/>
                </a:solidFill>
              </a:rPr>
              <a:t>8             Б</a:t>
            </a:r>
            <a:r>
              <a:rPr lang="ru-MO" sz="2500" b="1" dirty="0">
                <a:solidFill>
                  <a:srgbClr val="0000FF"/>
                </a:solidFill>
              </a:rPr>
              <a:t>) </a:t>
            </a:r>
            <a:r>
              <a:rPr lang="ru-MO" sz="2500" b="1" dirty="0" smtClean="0">
                <a:solidFill>
                  <a:srgbClr val="0000FF"/>
                </a:solidFill>
              </a:rPr>
              <a:t>15             В</a:t>
            </a:r>
            <a:r>
              <a:rPr lang="ru-MO" sz="2500" b="1" dirty="0">
                <a:solidFill>
                  <a:srgbClr val="0000FF"/>
                </a:solidFill>
              </a:rPr>
              <a:t>) </a:t>
            </a:r>
            <a:r>
              <a:rPr lang="ru-MO" sz="2500" b="1" dirty="0" smtClean="0">
                <a:solidFill>
                  <a:srgbClr val="0000FF"/>
                </a:solidFill>
              </a:rPr>
              <a:t>16</a:t>
            </a:r>
          </a:p>
          <a:p>
            <a:r>
              <a:rPr lang="ru-MO" altLang="ru-RU" sz="2500" b="1" dirty="0" smtClean="0">
                <a:solidFill>
                  <a:srgbClr val="0000FF"/>
                </a:solidFill>
              </a:rPr>
              <a:t>3. </a:t>
            </a:r>
            <a:r>
              <a:rPr lang="kk-KZ" altLang="ru-RU" sz="2500" b="1" dirty="0" smtClean="0">
                <a:solidFill>
                  <a:srgbClr val="0000FF"/>
                </a:solidFill>
              </a:rPr>
              <a:t>Paint </a:t>
            </a:r>
            <a:r>
              <a:rPr lang="kk-KZ" altLang="ru-RU" sz="2500" b="1" dirty="0">
                <a:solidFill>
                  <a:srgbClr val="0000FF"/>
                </a:solidFill>
              </a:rPr>
              <a:t>графикалық редакторында соңғы </a:t>
            </a:r>
            <a:r>
              <a:rPr lang="kk-KZ" altLang="ru-RU" sz="2500" b="1" dirty="0" smtClean="0">
                <a:solidFill>
                  <a:srgbClr val="0000FF"/>
                </a:solidFill>
              </a:rPr>
              <a:t>қанша </a:t>
            </a:r>
            <a:r>
              <a:rPr lang="kk-KZ" altLang="ru-RU" sz="2500" b="1" dirty="0">
                <a:solidFill>
                  <a:srgbClr val="0000FF"/>
                </a:solidFill>
              </a:rPr>
              <a:t>әрекетті орындауға </a:t>
            </a:r>
            <a:r>
              <a:rPr lang="kk-KZ" altLang="ru-RU" sz="2500" b="1" dirty="0" smtClean="0">
                <a:solidFill>
                  <a:srgbClr val="0000FF"/>
                </a:solidFill>
              </a:rPr>
              <a:t>болады?</a:t>
            </a:r>
          </a:p>
          <a:p>
            <a:r>
              <a:rPr lang="kk-KZ" altLang="ru-RU" sz="2500" b="1" dirty="0" smtClean="0">
                <a:solidFill>
                  <a:srgbClr val="0000FF"/>
                </a:solidFill>
              </a:rPr>
              <a:t>А</a:t>
            </a:r>
            <a:r>
              <a:rPr lang="kk-KZ" altLang="ru-RU" sz="2500" b="1" dirty="0">
                <a:solidFill>
                  <a:srgbClr val="0000FF"/>
                </a:solidFill>
              </a:rPr>
              <a:t>) 2</a:t>
            </a:r>
            <a:r>
              <a:rPr lang="ru-RU" altLang="ru-RU" sz="2500" b="1" dirty="0">
                <a:solidFill>
                  <a:srgbClr val="0000FF"/>
                </a:solidFill>
              </a:rPr>
              <a:t>;</a:t>
            </a:r>
            <a:r>
              <a:rPr lang="kk-KZ" altLang="ru-RU" sz="2500" b="1" dirty="0">
                <a:solidFill>
                  <a:srgbClr val="0000FF"/>
                </a:solidFill>
              </a:rPr>
              <a:t> </a:t>
            </a:r>
            <a:r>
              <a:rPr lang="kk-KZ" altLang="ru-RU" sz="2500" b="1" dirty="0" smtClean="0">
                <a:solidFill>
                  <a:srgbClr val="0000FF"/>
                </a:solidFill>
              </a:rPr>
              <a:t>          Б</a:t>
            </a:r>
            <a:r>
              <a:rPr lang="kk-KZ" altLang="ru-RU" sz="2500" b="1" dirty="0">
                <a:solidFill>
                  <a:srgbClr val="0000FF"/>
                </a:solidFill>
              </a:rPr>
              <a:t>) 3</a:t>
            </a:r>
            <a:r>
              <a:rPr lang="ru-RU" altLang="ru-RU" sz="2500" b="1" dirty="0">
                <a:solidFill>
                  <a:srgbClr val="0000FF"/>
                </a:solidFill>
              </a:rPr>
              <a:t>; </a:t>
            </a:r>
            <a:r>
              <a:rPr lang="kk-KZ" altLang="ru-RU" sz="2500" b="1" dirty="0" smtClean="0">
                <a:solidFill>
                  <a:srgbClr val="0000FF"/>
                </a:solidFill>
              </a:rPr>
              <a:t>     </a:t>
            </a:r>
            <a:r>
              <a:rPr lang="ru-RU" altLang="ru-RU" sz="2500" b="1" dirty="0" smtClean="0">
                <a:solidFill>
                  <a:srgbClr val="0000FF"/>
                </a:solidFill>
              </a:rPr>
              <a:t>  </a:t>
            </a:r>
            <a:r>
              <a:rPr lang="kk-KZ" altLang="ru-RU" sz="2500" b="1" dirty="0">
                <a:solidFill>
                  <a:srgbClr val="0000FF"/>
                </a:solidFill>
              </a:rPr>
              <a:t>В) 4</a:t>
            </a:r>
            <a:r>
              <a:rPr lang="ru-RU" altLang="ru-RU" sz="2500" b="1" dirty="0">
                <a:solidFill>
                  <a:srgbClr val="0000FF"/>
                </a:solidFill>
              </a:rPr>
              <a:t>;</a:t>
            </a:r>
            <a:r>
              <a:rPr lang="kk-KZ" altLang="ru-RU" sz="2500" dirty="0">
                <a:solidFill>
                  <a:srgbClr val="0000FF"/>
                </a:solidFill>
              </a:rPr>
              <a:t> </a:t>
            </a:r>
            <a:endParaRPr lang="ru-RU" altLang="ru-RU" sz="2500" dirty="0">
              <a:solidFill>
                <a:srgbClr val="0000FF"/>
              </a:solidFill>
            </a:endParaRPr>
          </a:p>
        </p:txBody>
      </p:sp>
    </p:spTree>
    <p:extLst>
      <p:ext uri="{BB962C8B-B14F-4D97-AF65-F5344CB8AC3E}">
        <p14:creationId xmlns:p14="http://schemas.microsoft.com/office/powerpoint/2010/main" xmlns="" val="31852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altLang="ru-RU" smtClean="0"/>
          </a:p>
        </p:txBody>
      </p:sp>
      <p:sp>
        <p:nvSpPr>
          <p:cNvPr id="10243" name="Объект 2"/>
          <p:cNvSpPr>
            <a:spLocks noGrp="1"/>
          </p:cNvSpPr>
          <p:nvPr>
            <p:ph idx="1"/>
          </p:nvPr>
        </p:nvSpPr>
        <p:spPr/>
        <p:txBody>
          <a:bodyPr/>
          <a:lstStyle/>
          <a:p>
            <a:pPr eaLnBrk="1" hangingPunct="1"/>
            <a:endParaRPr lang="ru-RU" altLang="ru-RU" smtClean="0"/>
          </a:p>
        </p:txBody>
      </p:sp>
      <p:pic>
        <p:nvPicPr>
          <p:cNvPr id="10244" name="Picture 2" descr="http://www.tvoyrebenok.ru/images/presentation/nice/m/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450"/>
            <a:ext cx="9144000" cy="679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6" descr="http://vsyaanimaciya.ru/_ph/276/2/668484858.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4210214"/>
            <a:ext cx="3667125"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8" descr="http://vsyaanimaciya.ru/_ph/103/2/204413327.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1725" y="0"/>
            <a:ext cx="1544638" cy="209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10" descr="http://vsyaanimaciya.ru/_ph/7/2/173997063.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62" y="4933012"/>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a:spLocks noChangeArrowheads="1"/>
          </p:cNvSpPr>
          <p:nvPr/>
        </p:nvSpPr>
        <p:spPr bwMode="auto">
          <a:xfrm>
            <a:off x="0" y="44450"/>
            <a:ext cx="7850188" cy="4170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None/>
            </a:pPr>
            <a:r>
              <a:rPr lang="kk-KZ" sz="2500" b="1" dirty="0" smtClean="0">
                <a:solidFill>
                  <a:srgbClr val="0000FF"/>
                </a:solidFill>
              </a:rPr>
              <a:t>4.Paint </a:t>
            </a:r>
            <a:r>
              <a:rPr lang="kk-KZ" sz="2500" b="1" dirty="0">
                <a:solidFill>
                  <a:srgbClr val="0000FF"/>
                </a:solidFill>
              </a:rPr>
              <a:t>графикалық редакторында файлдың кеңетілуі</a:t>
            </a:r>
            <a:endParaRPr lang="ru-RU" sz="2500" dirty="0">
              <a:solidFill>
                <a:srgbClr val="0000FF"/>
              </a:solidFill>
            </a:endParaRPr>
          </a:p>
          <a:p>
            <a:pPr>
              <a:buNone/>
            </a:pPr>
            <a:r>
              <a:rPr lang="kk-KZ" sz="2500" b="1" dirty="0" smtClean="0">
                <a:solidFill>
                  <a:srgbClr val="0000FF"/>
                </a:solidFill>
              </a:rPr>
              <a:t> </a:t>
            </a:r>
            <a:r>
              <a:rPr lang="kk-KZ" sz="2500" b="1" dirty="0">
                <a:solidFill>
                  <a:srgbClr val="0000FF"/>
                </a:solidFill>
              </a:rPr>
              <a:t>А) </a:t>
            </a:r>
            <a:r>
              <a:rPr lang="ru-RU" sz="2500" b="1" dirty="0">
                <a:solidFill>
                  <a:srgbClr val="0000FF"/>
                </a:solidFill>
              </a:rPr>
              <a:t>. </a:t>
            </a:r>
            <a:r>
              <a:rPr lang="en-US" sz="2500" b="1" dirty="0">
                <a:solidFill>
                  <a:srgbClr val="0000FF"/>
                </a:solidFill>
              </a:rPr>
              <a:t>txt</a:t>
            </a:r>
            <a:r>
              <a:rPr lang="kk-KZ" sz="2500" b="1" dirty="0">
                <a:solidFill>
                  <a:srgbClr val="0000FF"/>
                </a:solidFill>
              </a:rPr>
              <a:t>  </a:t>
            </a:r>
            <a:r>
              <a:rPr lang="ru-RU" sz="2500" b="1" dirty="0">
                <a:solidFill>
                  <a:srgbClr val="0000FF"/>
                </a:solidFill>
              </a:rPr>
              <a:t>     </a:t>
            </a:r>
            <a:r>
              <a:rPr lang="kk-KZ" sz="2500" b="1" dirty="0">
                <a:solidFill>
                  <a:srgbClr val="0000FF"/>
                </a:solidFill>
              </a:rPr>
              <a:t>Б)</a:t>
            </a:r>
            <a:r>
              <a:rPr lang="ru-RU" sz="2500" b="1" dirty="0">
                <a:solidFill>
                  <a:srgbClr val="0000FF"/>
                </a:solidFill>
              </a:rPr>
              <a:t>. </a:t>
            </a:r>
            <a:r>
              <a:rPr lang="en-US" sz="2500" b="1" dirty="0">
                <a:solidFill>
                  <a:srgbClr val="0000FF"/>
                </a:solidFill>
              </a:rPr>
              <a:t>bmp</a:t>
            </a:r>
            <a:r>
              <a:rPr lang="kk-KZ" sz="2500" b="1" dirty="0">
                <a:solidFill>
                  <a:srgbClr val="0000FF"/>
                </a:solidFill>
              </a:rPr>
              <a:t>     </a:t>
            </a:r>
            <a:r>
              <a:rPr lang="ru-RU" sz="2500" b="1" dirty="0">
                <a:solidFill>
                  <a:srgbClr val="0000FF"/>
                </a:solidFill>
              </a:rPr>
              <a:t>    </a:t>
            </a:r>
            <a:r>
              <a:rPr lang="kk-KZ" sz="2500" b="1" dirty="0">
                <a:solidFill>
                  <a:srgbClr val="0000FF"/>
                </a:solidFill>
              </a:rPr>
              <a:t>В)</a:t>
            </a:r>
            <a:r>
              <a:rPr lang="ru-RU" sz="2500" b="1" dirty="0">
                <a:solidFill>
                  <a:srgbClr val="0000FF"/>
                </a:solidFill>
              </a:rPr>
              <a:t>. </a:t>
            </a:r>
            <a:r>
              <a:rPr lang="en-US" sz="2500" b="1" dirty="0">
                <a:solidFill>
                  <a:srgbClr val="0000FF"/>
                </a:solidFill>
              </a:rPr>
              <a:t>doc</a:t>
            </a:r>
            <a:endParaRPr lang="ru-RU" sz="2500" dirty="0">
              <a:solidFill>
                <a:srgbClr val="0000FF"/>
              </a:solidFill>
            </a:endParaRPr>
          </a:p>
          <a:p>
            <a:pPr>
              <a:buNone/>
            </a:pPr>
            <a:r>
              <a:rPr lang="kk-KZ" sz="2500" b="1" dirty="0" smtClean="0">
                <a:solidFill>
                  <a:srgbClr val="0000FF"/>
                </a:solidFill>
              </a:rPr>
              <a:t>5.Paint </a:t>
            </a:r>
            <a:r>
              <a:rPr lang="kk-KZ" sz="2500" b="1" dirty="0">
                <a:solidFill>
                  <a:srgbClr val="0000FF"/>
                </a:solidFill>
              </a:rPr>
              <a:t>графикалық редакторында құжатты бірінші </a:t>
            </a:r>
            <a:endParaRPr lang="kk-KZ" sz="2500" b="1" dirty="0" smtClean="0">
              <a:solidFill>
                <a:srgbClr val="0000FF"/>
              </a:solidFill>
            </a:endParaRPr>
          </a:p>
          <a:p>
            <a:pPr>
              <a:buNone/>
            </a:pPr>
            <a:r>
              <a:rPr lang="kk-KZ" sz="2500" b="1" dirty="0" smtClean="0">
                <a:solidFill>
                  <a:srgbClr val="0000FF"/>
                </a:solidFill>
              </a:rPr>
              <a:t>рет </a:t>
            </a:r>
            <a:r>
              <a:rPr lang="kk-KZ" sz="2500" b="1" dirty="0">
                <a:solidFill>
                  <a:srgbClr val="0000FF"/>
                </a:solidFill>
              </a:rPr>
              <a:t>сақтау үшін қандай командалар орындалады?</a:t>
            </a:r>
            <a:endParaRPr lang="ru-RU" sz="2500" dirty="0">
              <a:solidFill>
                <a:srgbClr val="0000FF"/>
              </a:solidFill>
            </a:endParaRPr>
          </a:p>
          <a:p>
            <a:pPr>
              <a:buNone/>
            </a:pPr>
            <a:r>
              <a:rPr lang="kk-KZ" sz="2500" b="1" dirty="0" smtClean="0">
                <a:solidFill>
                  <a:srgbClr val="0000FF"/>
                </a:solidFill>
              </a:rPr>
              <a:t>А</a:t>
            </a:r>
            <a:r>
              <a:rPr lang="kk-KZ" sz="2500" b="1" dirty="0">
                <a:solidFill>
                  <a:srgbClr val="0000FF"/>
                </a:solidFill>
              </a:rPr>
              <a:t>) Файл ---- Сохранить</a:t>
            </a:r>
            <a:endParaRPr lang="ru-RU" sz="2500" dirty="0">
              <a:solidFill>
                <a:srgbClr val="0000FF"/>
              </a:solidFill>
            </a:endParaRPr>
          </a:p>
          <a:p>
            <a:pPr>
              <a:buNone/>
            </a:pPr>
            <a:r>
              <a:rPr lang="kk-KZ" sz="2500" b="1" dirty="0" smtClean="0">
                <a:solidFill>
                  <a:srgbClr val="0000FF"/>
                </a:solidFill>
              </a:rPr>
              <a:t>Б</a:t>
            </a:r>
            <a:r>
              <a:rPr lang="kk-KZ" sz="2500" b="1" dirty="0">
                <a:solidFill>
                  <a:srgbClr val="0000FF"/>
                </a:solidFill>
              </a:rPr>
              <a:t>) Файл- ---- Сохранить как</a:t>
            </a:r>
            <a:endParaRPr lang="ru-RU" sz="2500" dirty="0">
              <a:solidFill>
                <a:srgbClr val="0000FF"/>
              </a:solidFill>
            </a:endParaRPr>
          </a:p>
          <a:p>
            <a:pPr>
              <a:buNone/>
            </a:pPr>
            <a:r>
              <a:rPr lang="kk-KZ" sz="2500" b="1" dirty="0" smtClean="0">
                <a:solidFill>
                  <a:srgbClr val="0000FF"/>
                </a:solidFill>
              </a:rPr>
              <a:t>В</a:t>
            </a:r>
            <a:r>
              <a:rPr lang="kk-KZ" sz="2500" b="1" dirty="0">
                <a:solidFill>
                  <a:srgbClr val="0000FF"/>
                </a:solidFill>
              </a:rPr>
              <a:t>) Файл - --- Открыть</a:t>
            </a:r>
            <a:r>
              <a:rPr lang="kk-KZ" sz="2500" dirty="0">
                <a:solidFill>
                  <a:srgbClr val="0000FF"/>
                </a:solidFill>
              </a:rPr>
              <a:t> </a:t>
            </a:r>
            <a:endParaRPr lang="ru-RU" sz="2500" dirty="0">
              <a:solidFill>
                <a:srgbClr val="0000FF"/>
              </a:solidFill>
            </a:endParaRPr>
          </a:p>
          <a:p>
            <a:pPr>
              <a:buNone/>
            </a:pPr>
            <a:r>
              <a:rPr lang="kk-KZ" sz="2500" b="1" dirty="0" smtClean="0">
                <a:solidFill>
                  <a:srgbClr val="0000FF"/>
                </a:solidFill>
              </a:rPr>
              <a:t>6.Суреттің </a:t>
            </a:r>
            <a:r>
              <a:rPr lang="kk-KZ" sz="2500" b="1" dirty="0">
                <a:solidFill>
                  <a:srgbClr val="0000FF"/>
                </a:solidFill>
              </a:rPr>
              <a:t>бөлінген бөлігі қалай аталады?</a:t>
            </a:r>
            <a:endParaRPr lang="ru-RU" sz="2500" dirty="0">
              <a:solidFill>
                <a:srgbClr val="0000FF"/>
              </a:solidFill>
            </a:endParaRPr>
          </a:p>
          <a:p>
            <a:pPr>
              <a:buNone/>
            </a:pPr>
            <a:r>
              <a:rPr lang="kk-KZ" sz="2500" b="1" dirty="0" smtClean="0">
                <a:solidFill>
                  <a:srgbClr val="0000FF"/>
                </a:solidFill>
              </a:rPr>
              <a:t> </a:t>
            </a:r>
            <a:r>
              <a:rPr lang="kk-KZ" sz="2500" b="1" dirty="0">
                <a:solidFill>
                  <a:srgbClr val="0000FF"/>
                </a:solidFill>
              </a:rPr>
              <a:t>А) белгілеу         Б) бөлу          В) үзінді</a:t>
            </a:r>
            <a:endParaRPr lang="ru-RU" sz="2500" dirty="0">
              <a:solidFill>
                <a:srgbClr val="0000FF"/>
              </a:solidFill>
            </a:endParaRPr>
          </a:p>
        </p:txBody>
      </p:sp>
    </p:spTree>
    <p:extLst>
      <p:ext uri="{BB962C8B-B14F-4D97-AF65-F5344CB8AC3E}">
        <p14:creationId xmlns:p14="http://schemas.microsoft.com/office/powerpoint/2010/main" xmlns="" val="287985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ru-RU" altLang="ru-RU" smtClean="0"/>
          </a:p>
        </p:txBody>
      </p:sp>
      <p:graphicFrame>
        <p:nvGraphicFramePr>
          <p:cNvPr id="4" name="Объект 3"/>
          <p:cNvGraphicFramePr>
            <a:graphicFrameLocks noGrp="1"/>
          </p:cNvGraphicFramePr>
          <p:nvPr>
            <p:ph idx="1"/>
          </p:nvPr>
        </p:nvGraphicFramePr>
        <p:xfrm>
          <a:off x="3125787" y="2957925"/>
          <a:ext cx="2892425" cy="1810512"/>
        </p:xfrm>
        <a:graphic>
          <a:graphicData uri="http://schemas.openxmlformats.org/drawingml/2006/table">
            <a:tbl>
              <a:tblPr firstRow="1" bandRow="1">
                <a:tableStyleId>{5C22544A-7EE6-4342-B048-85BDC9FD1C3A}</a:tableStyleId>
              </a:tblPr>
              <a:tblGrid>
                <a:gridCol w="399415"/>
                <a:gridCol w="469265"/>
                <a:gridCol w="381000"/>
                <a:gridCol w="381000"/>
                <a:gridCol w="418465"/>
                <a:gridCol w="398145"/>
                <a:gridCol w="445135"/>
              </a:tblGrid>
              <a:tr h="201295">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Т</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Е</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З</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Г</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Ф</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И</a:t>
                      </a:r>
                      <a:endParaRPr lang="ru-RU" sz="1200">
                        <a:effectLst/>
                        <a:latin typeface="Times New Roman"/>
                        <a:ea typeface="Times New Roman"/>
                      </a:endParaRPr>
                    </a:p>
                  </a:txBody>
                  <a:tcPr/>
                </a:tc>
              </a:tr>
              <a:tr h="200660">
                <a:tc>
                  <a:txBody>
                    <a:bodyPr/>
                    <a:lstStyle/>
                    <a:p>
                      <a:pPr algn="ctr">
                        <a:lnSpc>
                          <a:spcPct val="115000"/>
                        </a:lnSpc>
                        <a:spcAft>
                          <a:spcPts val="0"/>
                        </a:spcAft>
                      </a:pPr>
                      <a:r>
                        <a:rPr lang="kk-KZ" sz="1200">
                          <a:effectLst/>
                        </a:rPr>
                        <a:t>Е</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Е</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Е</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А</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К</a:t>
                      </a:r>
                      <a:endParaRPr lang="ru-RU" sz="1200">
                        <a:effectLst/>
                        <a:latin typeface="Times New Roman"/>
                        <a:ea typeface="Times New Roman"/>
                      </a:endParaRPr>
                    </a:p>
                  </a:txBody>
                  <a:tcPr/>
                </a:tc>
              </a:tr>
              <a:tr h="259080">
                <a:tc>
                  <a:txBody>
                    <a:bodyPr/>
                    <a:lstStyle/>
                    <a:p>
                      <a:pPr algn="ctr">
                        <a:lnSpc>
                          <a:spcPct val="115000"/>
                        </a:lnSpc>
                        <a:spcAft>
                          <a:spcPts val="0"/>
                        </a:spcAft>
                      </a:pPr>
                      <a:r>
                        <a:rPr lang="kk-KZ" sz="1200">
                          <a:effectLst/>
                        </a:rPr>
                        <a:t>Д</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А</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К</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Т</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О</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А</a:t>
                      </a:r>
                      <a:endParaRPr lang="ru-RU" sz="1200">
                        <a:effectLst/>
                        <a:latin typeface="Times New Roman"/>
                        <a:ea typeface="Times New Roman"/>
                      </a:endParaRPr>
                    </a:p>
                  </a:txBody>
                  <a:tcPr/>
                </a:tc>
              </a:tr>
              <a:tr h="203835">
                <a:tc>
                  <a:txBody>
                    <a:bodyPr/>
                    <a:lstStyle/>
                    <a:p>
                      <a:pPr algn="ctr">
                        <a:lnSpc>
                          <a:spcPct val="115000"/>
                        </a:lnSpc>
                        <a:spcAft>
                          <a:spcPts val="0"/>
                        </a:spcAft>
                      </a:pPr>
                      <a:r>
                        <a:rPr lang="kk-KZ" sz="1200">
                          <a:effectLst/>
                        </a:rPr>
                        <a:t>С</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Қ</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А</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М</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Б</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О</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Я</a:t>
                      </a:r>
                      <a:endParaRPr lang="ru-RU" sz="1200">
                        <a:effectLst/>
                        <a:latin typeface="Times New Roman"/>
                        <a:ea typeface="Times New Roman"/>
                      </a:endParaRPr>
                    </a:p>
                  </a:txBody>
                  <a:tcPr/>
                </a:tc>
              </a:tr>
              <a:tr h="207645">
                <a:tc>
                  <a:txBody>
                    <a:bodyPr/>
                    <a:lstStyle/>
                    <a:p>
                      <a:pPr algn="ctr">
                        <a:lnSpc>
                          <a:spcPct val="115000"/>
                        </a:lnSpc>
                        <a:spcAft>
                          <a:spcPts val="0"/>
                        </a:spcAft>
                      </a:pPr>
                      <a:r>
                        <a:rPr lang="kk-KZ" sz="1200">
                          <a:effectLst/>
                        </a:rPr>
                        <a:t>У</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А</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Л</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Ө</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Г</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У</a:t>
                      </a:r>
                      <a:endParaRPr lang="ru-RU" sz="1200">
                        <a:effectLst/>
                        <a:latin typeface="Times New Roman"/>
                        <a:ea typeface="Times New Roman"/>
                      </a:endParaRPr>
                    </a:p>
                  </a:txBody>
                  <a:tcPr/>
                </a:tc>
              </a:tr>
              <a:tr h="254635">
                <a:tc>
                  <a:txBody>
                    <a:bodyPr/>
                    <a:lstStyle/>
                    <a:p>
                      <a:pPr algn="ctr">
                        <a:lnSpc>
                          <a:spcPct val="115000"/>
                        </a:lnSpc>
                        <a:spcAft>
                          <a:spcPts val="0"/>
                        </a:spcAft>
                      </a:pPr>
                      <a:r>
                        <a:rPr lang="kk-KZ" sz="1200">
                          <a:effectLst/>
                        </a:rPr>
                        <a:t>Р</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Е</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Т</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Ш</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І</a:t>
                      </a:r>
                      <a:endParaRPr lang="ru-RU" sz="1200">
                        <a:effectLst/>
                        <a:latin typeface="Times New Roman"/>
                        <a:ea typeface="Times New Roman"/>
                      </a:endParaRPr>
                    </a:p>
                  </a:txBody>
                  <a:tcPr/>
                </a:tc>
                <a:tc>
                  <a:txBody>
                    <a:bodyPr/>
                    <a:lstStyle/>
                    <a:p>
                      <a:pPr algn="ctr">
                        <a:lnSpc>
                          <a:spcPct val="115000"/>
                        </a:lnSpc>
                        <a:spcAft>
                          <a:spcPts val="0"/>
                        </a:spcAft>
                      </a:pPr>
                      <a:r>
                        <a:rPr lang="kk-KZ" sz="1200">
                          <a:effectLst/>
                        </a:rPr>
                        <a:t>І</a:t>
                      </a:r>
                      <a:endParaRPr lang="ru-RU" sz="1200">
                        <a:effectLst/>
                        <a:latin typeface="Times New Roman"/>
                        <a:ea typeface="Times New Roman"/>
                      </a:endParaRPr>
                    </a:p>
                  </a:txBody>
                  <a:tcPr/>
                </a:tc>
                <a:tc>
                  <a:txBody>
                    <a:bodyPr/>
                    <a:lstStyle/>
                    <a:p>
                      <a:pPr algn="ctr">
                        <a:lnSpc>
                          <a:spcPct val="115000"/>
                        </a:lnSpc>
                        <a:spcAft>
                          <a:spcPts val="0"/>
                        </a:spcAft>
                      </a:pPr>
                      <a:r>
                        <a:rPr lang="kk-KZ" sz="1200" dirty="0">
                          <a:effectLst/>
                        </a:rPr>
                        <a:t>Ш</a:t>
                      </a:r>
                      <a:endParaRPr lang="ru-RU" sz="1200" dirty="0">
                        <a:effectLst/>
                        <a:latin typeface="Times New Roman"/>
                        <a:ea typeface="Times New Roman"/>
                      </a:endParaRPr>
                    </a:p>
                  </a:txBody>
                  <a:tcPr/>
                </a:tc>
              </a:tr>
            </a:tbl>
          </a:graphicData>
        </a:graphic>
      </p:graphicFrame>
      <p:pic>
        <p:nvPicPr>
          <p:cNvPr id="15364" name="Picture 2" descr="http://pedsovet.su/_ld/365/462230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50"/>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8" descr="http://animaciatop.ru/pictures/multiashki/multiashki-36.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4643" y="5328403"/>
            <a:ext cx="2549525"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10" descr="http://blestiashky.narod.ru/animashki.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0275" y="260350"/>
            <a:ext cx="1143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0" descr="http://blestiashky.narod.ru/animashki.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838" y="260350"/>
            <a:ext cx="1143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10" descr="http://blestiashky.narod.ru/animashki.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725" y="206375"/>
            <a:ext cx="1143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2771775" y="908720"/>
            <a:ext cx="3818674"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«Сөзсызба»</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1673909132"/>
              </p:ext>
            </p:extLst>
          </p:nvPr>
        </p:nvGraphicFramePr>
        <p:xfrm>
          <a:off x="1979715" y="1976066"/>
          <a:ext cx="5616621" cy="3493008"/>
        </p:xfrm>
        <a:graphic>
          <a:graphicData uri="http://schemas.openxmlformats.org/drawingml/2006/table">
            <a:tbl>
              <a:tblPr firstRow="1" bandRow="1">
                <a:tableStyleId>{5C22544A-7EE6-4342-B048-85BDC9FD1C3A}</a:tableStyleId>
              </a:tblPr>
              <a:tblGrid>
                <a:gridCol w="775599"/>
                <a:gridCol w="911237"/>
                <a:gridCol w="739840"/>
                <a:gridCol w="739840"/>
                <a:gridCol w="812591"/>
                <a:gridCol w="773133"/>
                <a:gridCol w="864381"/>
              </a:tblGrid>
              <a:tr h="494184">
                <a:tc>
                  <a:txBody>
                    <a:bodyPr/>
                    <a:lstStyle/>
                    <a:p>
                      <a:pPr algn="ctr">
                        <a:lnSpc>
                          <a:spcPct val="115000"/>
                        </a:lnSpc>
                        <a:spcAft>
                          <a:spcPts val="0"/>
                        </a:spcAft>
                      </a:pPr>
                      <a:r>
                        <a:rPr lang="kk-KZ" sz="2800" b="1" dirty="0">
                          <a:solidFill>
                            <a:srgbClr val="FF0000"/>
                          </a:solidFill>
                          <a:effectLst/>
                        </a:rPr>
                        <a:t>Р</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Т</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Е</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З</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Г</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Ф</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И</a:t>
                      </a:r>
                      <a:endParaRPr lang="ru-RU" sz="2800" b="1">
                        <a:solidFill>
                          <a:srgbClr val="FF0000"/>
                        </a:solidFill>
                        <a:effectLst/>
                        <a:latin typeface="Times New Roman"/>
                        <a:ea typeface="Times New Roman"/>
                      </a:endParaRPr>
                    </a:p>
                  </a:txBody>
                  <a:tcPr/>
                </a:tc>
              </a:tr>
              <a:tr h="494184">
                <a:tc>
                  <a:txBody>
                    <a:bodyPr/>
                    <a:lstStyle/>
                    <a:p>
                      <a:pPr algn="ctr">
                        <a:lnSpc>
                          <a:spcPct val="115000"/>
                        </a:lnSpc>
                        <a:spcAft>
                          <a:spcPts val="0"/>
                        </a:spcAft>
                      </a:pPr>
                      <a:r>
                        <a:rPr lang="kk-KZ" sz="2800" b="1">
                          <a:solidFill>
                            <a:srgbClr val="FF0000"/>
                          </a:solidFill>
                          <a:effectLst/>
                        </a:rPr>
                        <a:t>Е</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Е</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Р</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Е</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Р</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А</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К</a:t>
                      </a:r>
                      <a:endParaRPr lang="ru-RU" sz="2800" b="1">
                        <a:solidFill>
                          <a:srgbClr val="FF0000"/>
                        </a:solidFill>
                        <a:effectLst/>
                        <a:latin typeface="Times New Roman"/>
                        <a:ea typeface="Times New Roman"/>
                      </a:endParaRPr>
                    </a:p>
                  </a:txBody>
                  <a:tcPr/>
                </a:tc>
              </a:tr>
              <a:tr h="494184">
                <a:tc>
                  <a:txBody>
                    <a:bodyPr/>
                    <a:lstStyle/>
                    <a:p>
                      <a:pPr algn="ctr">
                        <a:lnSpc>
                          <a:spcPct val="115000"/>
                        </a:lnSpc>
                        <a:spcAft>
                          <a:spcPts val="0"/>
                        </a:spcAft>
                      </a:pPr>
                      <a:r>
                        <a:rPr lang="kk-KZ" sz="2800" b="1">
                          <a:solidFill>
                            <a:srgbClr val="FF0000"/>
                          </a:solidFill>
                          <a:effectLst/>
                        </a:rPr>
                        <a:t>Д</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А</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К</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Т</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О</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Р</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А</a:t>
                      </a:r>
                      <a:endParaRPr lang="ru-RU" sz="2800" b="1">
                        <a:solidFill>
                          <a:srgbClr val="FF0000"/>
                        </a:solidFill>
                        <a:effectLst/>
                        <a:latin typeface="Times New Roman"/>
                        <a:ea typeface="Times New Roman"/>
                      </a:endParaRPr>
                    </a:p>
                  </a:txBody>
                  <a:tcPr/>
                </a:tc>
              </a:tr>
              <a:tr h="494184">
                <a:tc>
                  <a:txBody>
                    <a:bodyPr/>
                    <a:lstStyle/>
                    <a:p>
                      <a:pPr algn="ctr">
                        <a:lnSpc>
                          <a:spcPct val="115000"/>
                        </a:lnSpc>
                        <a:spcAft>
                          <a:spcPts val="0"/>
                        </a:spcAft>
                      </a:pPr>
                      <a:r>
                        <a:rPr lang="kk-KZ" sz="2800" b="1">
                          <a:solidFill>
                            <a:srgbClr val="FF0000"/>
                          </a:solidFill>
                          <a:effectLst/>
                        </a:rPr>
                        <a:t>С</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Қ</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А</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М</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Б</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О</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Я</a:t>
                      </a:r>
                      <a:endParaRPr lang="ru-RU" sz="2800" b="1" dirty="0">
                        <a:solidFill>
                          <a:srgbClr val="FF0000"/>
                        </a:solidFill>
                        <a:effectLst/>
                        <a:latin typeface="Times New Roman"/>
                        <a:ea typeface="Times New Roman"/>
                      </a:endParaRPr>
                    </a:p>
                  </a:txBody>
                  <a:tcPr/>
                </a:tc>
              </a:tr>
              <a:tr h="494184">
                <a:tc>
                  <a:txBody>
                    <a:bodyPr/>
                    <a:lstStyle/>
                    <a:p>
                      <a:pPr algn="ctr">
                        <a:lnSpc>
                          <a:spcPct val="115000"/>
                        </a:lnSpc>
                        <a:spcAft>
                          <a:spcPts val="0"/>
                        </a:spcAft>
                      </a:pPr>
                      <a:r>
                        <a:rPr lang="kk-KZ" sz="2800" b="1">
                          <a:solidFill>
                            <a:srgbClr val="FF0000"/>
                          </a:solidFill>
                          <a:effectLst/>
                        </a:rPr>
                        <a:t>У</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А</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Л</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Ө</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Р</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Г</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У</a:t>
                      </a:r>
                      <a:endParaRPr lang="ru-RU" sz="2800" b="1" dirty="0">
                        <a:solidFill>
                          <a:srgbClr val="FF0000"/>
                        </a:solidFill>
                        <a:effectLst/>
                        <a:latin typeface="Times New Roman"/>
                        <a:ea typeface="Times New Roman"/>
                      </a:endParaRPr>
                    </a:p>
                  </a:txBody>
                  <a:tcPr/>
                </a:tc>
              </a:tr>
              <a:tr h="494184">
                <a:tc>
                  <a:txBody>
                    <a:bodyPr/>
                    <a:lstStyle/>
                    <a:p>
                      <a:pPr algn="ctr">
                        <a:lnSpc>
                          <a:spcPct val="115000"/>
                        </a:lnSpc>
                        <a:spcAft>
                          <a:spcPts val="0"/>
                        </a:spcAft>
                      </a:pPr>
                      <a:r>
                        <a:rPr lang="kk-KZ" sz="2800" b="1">
                          <a:solidFill>
                            <a:srgbClr val="FF0000"/>
                          </a:solidFill>
                          <a:effectLst/>
                        </a:rPr>
                        <a:t>Р</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Е</a:t>
                      </a:r>
                      <a:endParaRPr lang="ru-RU" sz="2800" b="1" dirty="0">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Т</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Ш</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І</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a:solidFill>
                            <a:srgbClr val="FF0000"/>
                          </a:solidFill>
                          <a:effectLst/>
                        </a:rPr>
                        <a:t>І</a:t>
                      </a:r>
                      <a:endParaRPr lang="ru-RU" sz="2800" b="1">
                        <a:solidFill>
                          <a:srgbClr val="FF0000"/>
                        </a:solidFill>
                        <a:effectLst/>
                        <a:latin typeface="Times New Roman"/>
                        <a:ea typeface="Times New Roman"/>
                      </a:endParaRPr>
                    </a:p>
                  </a:txBody>
                  <a:tcPr/>
                </a:tc>
                <a:tc>
                  <a:txBody>
                    <a:bodyPr/>
                    <a:lstStyle/>
                    <a:p>
                      <a:pPr algn="ctr">
                        <a:lnSpc>
                          <a:spcPct val="115000"/>
                        </a:lnSpc>
                        <a:spcAft>
                          <a:spcPts val="0"/>
                        </a:spcAft>
                      </a:pPr>
                      <a:r>
                        <a:rPr lang="kk-KZ" sz="2800" b="1" dirty="0">
                          <a:solidFill>
                            <a:srgbClr val="FF0000"/>
                          </a:solidFill>
                          <a:effectLst/>
                        </a:rPr>
                        <a:t>Ш</a:t>
                      </a:r>
                      <a:endParaRPr lang="ru-RU" sz="2800" b="1" dirty="0">
                        <a:solidFill>
                          <a:srgbClr val="FF0000"/>
                        </a:solidFill>
                        <a:effectLst/>
                        <a:latin typeface="Times New Roman"/>
                        <a:ea typeface="Times New Roman"/>
                      </a:endParaRPr>
                    </a:p>
                  </a:txBody>
                  <a:tcPr/>
                </a:tc>
              </a:tr>
            </a:tbl>
          </a:graphicData>
        </a:graphic>
      </p:graphicFrame>
    </p:spTree>
    <p:extLst>
      <p:ext uri="{BB962C8B-B14F-4D97-AF65-F5344CB8AC3E}">
        <p14:creationId xmlns:p14="http://schemas.microsoft.com/office/powerpoint/2010/main" xmlns="" val="3085106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7394" name="Picture 2" descr="http://pixelbrush.ru/uploads/posts/2010-10/1286520217_school_background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7424"/>
            <a:ext cx="9144000" cy="6927126"/>
          </a:xfrm>
          <a:prstGeom prst="rect">
            <a:avLst/>
          </a:prstGeom>
          <a:noFill/>
          <a:extLst>
            <a:ext uri="{909E8E84-426E-40DD-AFC4-6F175D3DCCD1}">
              <a14:hiddenFill xmlns:a14="http://schemas.microsoft.com/office/drawing/2010/main" xmlns="">
                <a:solidFill>
                  <a:srgbClr val="FFFFFF"/>
                </a:solidFill>
              </a14:hiddenFill>
            </a:ext>
          </a:extLst>
        </p:spPr>
      </p:pic>
      <p:pic>
        <p:nvPicPr>
          <p:cNvPr id="187398" name="Picture 6" descr="http://miranimashek.com/_ph/100/2/73148764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7476" y="4293096"/>
            <a:ext cx="1400124" cy="1230635"/>
          </a:xfrm>
          <a:prstGeom prst="rect">
            <a:avLst/>
          </a:prstGeom>
          <a:noFill/>
          <a:extLst>
            <a:ext uri="{909E8E84-426E-40DD-AFC4-6F175D3DCCD1}">
              <a14:hiddenFill xmlns:a14="http://schemas.microsoft.com/office/drawing/2010/main" xmlns="">
                <a:solidFill>
                  <a:srgbClr val="FFFFFF"/>
                </a:solidFill>
              </a14:hiddenFill>
            </a:ext>
          </a:extLst>
        </p:spPr>
      </p:pic>
      <p:pic>
        <p:nvPicPr>
          <p:cNvPr id="187400" name="Picture 8" descr="http://img3.proshkolu.ru/content/media/pic/std/1000000/856000/855310-755385f76cd55c7e.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4423593"/>
            <a:ext cx="969639" cy="969640"/>
          </a:xfrm>
          <a:prstGeom prst="rect">
            <a:avLst/>
          </a:prstGeom>
          <a:noFill/>
          <a:extLst>
            <a:ext uri="{909E8E84-426E-40DD-AFC4-6F175D3DCCD1}">
              <a14:hiddenFill xmlns:a14="http://schemas.microsoft.com/office/drawing/2010/main" xmlns="">
                <a:solidFill>
                  <a:srgbClr val="FFFFFF"/>
                </a:solidFill>
              </a14:hiddenFill>
            </a:ext>
          </a:extLst>
        </p:spPr>
      </p:pic>
      <p:pic>
        <p:nvPicPr>
          <p:cNvPr id="187402" name="Picture 10" descr="http://s10.rimg.info/2dc93f707456c940331f0fbd661d40ff.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592" y="779994"/>
            <a:ext cx="12382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6"/>
          <p:cNvSpPr>
            <a:spLocks noChangeArrowheads="1" noChangeShapeType="1" noTextEdit="1"/>
          </p:cNvSpPr>
          <p:nvPr/>
        </p:nvSpPr>
        <p:spPr bwMode="auto">
          <a:xfrm>
            <a:off x="971600" y="1556792"/>
            <a:ext cx="7488832" cy="1584176"/>
          </a:xfrm>
          <a:prstGeom prst="rect">
            <a:avLst/>
          </a:prstGeom>
        </p:spPr>
        <p:txBody>
          <a:bodyPr wrap="none" fromWordArt="1">
            <a:prstTxWarp prst="textPlain">
              <a:avLst>
                <a:gd name="adj" fmla="val 50000"/>
              </a:avLst>
            </a:prstTxWarp>
          </a:bodyPr>
          <a:lstStyle/>
          <a:p>
            <a:pPr algn="ctr"/>
            <a:r>
              <a:rPr lang="kk-KZ" sz="3600" b="1" i="1"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Сергіту сәті</a:t>
            </a:r>
          </a:p>
        </p:txBody>
      </p:sp>
      <p:pic>
        <p:nvPicPr>
          <p:cNvPr id="9" name="Picture 10" descr="http://s10.rimg.info/2dc93f707456c940331f0fbd661d40ff.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908720"/>
            <a:ext cx="123825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66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a:hlinkClick r:id="" action="ppaction://hlinkshowjump?jump=nextslide"/>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23563" name="Rectangle 11"/>
          <p:cNvSpPr>
            <a:spLocks noChangeArrowheads="1"/>
          </p:cNvSpPr>
          <p:nvPr/>
        </p:nvSpPr>
        <p:spPr bwMode="auto">
          <a:xfrm>
            <a:off x="381000" y="304800"/>
            <a:ext cx="8458200" cy="5638800"/>
          </a:xfrm>
          <a:prstGeom prst="rect">
            <a:avLst/>
          </a:prstGeom>
          <a:noFill/>
          <a:ln w="9525">
            <a:noFill/>
            <a:miter lim="800000"/>
            <a:headEnd/>
            <a:tailEnd/>
          </a:ln>
        </p:spPr>
        <p:txBody>
          <a:bodyPr/>
          <a:lstStyle/>
          <a:p>
            <a:pPr algn="ctr" eaLnBrk="0" hangingPunct="0">
              <a:defRPr/>
            </a:pPr>
            <a:r>
              <a:rPr lang="kk-KZ" altLang="ko-KR" sz="3600" dirty="0">
                <a:solidFill>
                  <a:schemeClr val="accent1"/>
                </a:solidFill>
                <a:effectLst>
                  <a:outerShdw blurRad="38100" dist="38100" dir="2700000" algn="tl">
                    <a:srgbClr val="C0C0C0"/>
                  </a:outerShdw>
                </a:effectLst>
                <a:latin typeface="Tahoma" charset="0"/>
                <a:cs typeface="+mn-cs"/>
              </a:rPr>
              <a:t>     </a:t>
            </a:r>
            <a:r>
              <a:rPr lang="en-US" altLang="ko-KR" sz="3600" dirty="0">
                <a:solidFill>
                  <a:schemeClr val="tx2"/>
                </a:solidFill>
                <a:effectLst>
                  <a:outerShdw blurRad="38100" dist="38100" dir="2700000" algn="tl">
                    <a:srgbClr val="C0C0C0"/>
                  </a:outerShdw>
                </a:effectLst>
                <a:latin typeface="Tahoma" charset="0"/>
                <a:ea typeface="굴림" charset="-127"/>
                <a:cs typeface="+mn-cs"/>
              </a:rPr>
              <a:t>Paint </a:t>
            </a:r>
            <a:r>
              <a:rPr lang="kk-KZ" altLang="ko-KR" sz="3600" dirty="0">
                <a:solidFill>
                  <a:schemeClr val="tx2"/>
                </a:solidFill>
                <a:effectLst>
                  <a:outerShdw blurRad="38100" dist="38100" dir="2700000" algn="tl">
                    <a:srgbClr val="C0C0C0"/>
                  </a:outerShdw>
                </a:effectLst>
                <a:latin typeface="Tahoma" charset="0"/>
                <a:cs typeface="+mn-cs"/>
              </a:rPr>
              <a:t>графикалық редакторын іске қосудың дұрыс ретін көрсетіңіз?</a:t>
            </a:r>
          </a:p>
        </p:txBody>
      </p:sp>
      <p:sp>
        <p:nvSpPr>
          <p:cNvPr id="15364" name="Rectangle 7"/>
          <p:cNvSpPr>
            <a:spLocks noChangeArrowheads="1"/>
          </p:cNvSpPr>
          <p:nvPr/>
        </p:nvSpPr>
        <p:spPr bwMode="auto">
          <a:xfrm>
            <a:off x="785813" y="1714500"/>
            <a:ext cx="7358062"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endParaRPr lang="ru-RU" altLang="ko-KR" sz="900"/>
          </a:p>
          <a:p>
            <a:pPr>
              <a:buFontTx/>
              <a:buChar char="•"/>
            </a:pPr>
            <a:r>
              <a:rPr lang="kk-KZ" altLang="ko-KR" sz="2400" b="1">
                <a:solidFill>
                  <a:srgbClr val="000000"/>
                </a:solidFill>
                <a:latin typeface="Times New Roman" pitchFamily="18" charset="0"/>
                <a:cs typeface="Times New Roman" pitchFamily="18" charset="0"/>
              </a:rPr>
              <a:t>Пуск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программы стандартные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a:t>
            </a:r>
            <a:r>
              <a:rPr lang="en-US" altLang="ko-KR" sz="2400" b="1">
                <a:solidFill>
                  <a:srgbClr val="000000"/>
                </a:solidFill>
                <a:latin typeface="Times New Roman" pitchFamily="18" charset="0"/>
                <a:ea typeface="Gulim" pitchFamily="34" charset="-127"/>
                <a:cs typeface="Times New Roman" pitchFamily="18" charset="0"/>
              </a:rPr>
              <a:t>Paint</a:t>
            </a:r>
            <a:endParaRPr lang="ru-RU" altLang="ko-KR" sz="2400" b="1"/>
          </a:p>
          <a:p>
            <a:pPr>
              <a:buFontTx/>
              <a:buChar char="•"/>
            </a:pPr>
            <a:r>
              <a:rPr lang="kk-KZ" altLang="ko-KR" sz="2400" b="1">
                <a:solidFill>
                  <a:srgbClr val="000000"/>
                </a:solidFill>
                <a:latin typeface="Times New Roman" pitchFamily="18" charset="0"/>
                <a:cs typeface="Times New Roman" pitchFamily="18" charset="0"/>
              </a:rPr>
              <a:t>Пуск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стандартные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a:t>
            </a:r>
            <a:r>
              <a:rPr lang="en-US" altLang="ko-KR" sz="2400" b="1">
                <a:solidFill>
                  <a:srgbClr val="000000"/>
                </a:solidFill>
                <a:latin typeface="Times New Roman" pitchFamily="18" charset="0"/>
                <a:ea typeface="Gulim" pitchFamily="34" charset="-127"/>
                <a:cs typeface="Times New Roman" pitchFamily="18" charset="0"/>
              </a:rPr>
              <a:t>Paint</a:t>
            </a:r>
          </a:p>
          <a:p>
            <a:pPr>
              <a:buFontTx/>
              <a:buChar char="•"/>
            </a:pPr>
            <a:r>
              <a:rPr lang="kk-KZ" altLang="ko-KR" sz="2400" b="1">
                <a:solidFill>
                  <a:srgbClr val="000000"/>
                </a:solidFill>
                <a:latin typeface="Times New Roman" pitchFamily="18" charset="0"/>
                <a:cs typeface="Times New Roman" pitchFamily="18" charset="0"/>
              </a:rPr>
              <a:t>Пуск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программы </a:t>
            </a:r>
            <a:r>
              <a:rPr lang="kk-KZ" altLang="ko-KR" sz="2400" b="1">
                <a:solidFill>
                  <a:srgbClr val="000000"/>
                </a:solidFill>
                <a:cs typeface="Times New Roman" pitchFamily="18" charset="0"/>
              </a:rPr>
              <a:t>–</a:t>
            </a:r>
            <a:r>
              <a:rPr lang="kk-KZ" altLang="ko-KR" sz="2400" b="1">
                <a:solidFill>
                  <a:srgbClr val="000000"/>
                </a:solidFill>
                <a:latin typeface="Times New Roman" pitchFamily="18" charset="0"/>
                <a:cs typeface="Times New Roman" pitchFamily="18" charset="0"/>
              </a:rPr>
              <a:t> </a:t>
            </a:r>
            <a:r>
              <a:rPr lang="en-US" altLang="ko-KR" sz="2400" b="1">
                <a:solidFill>
                  <a:srgbClr val="000000"/>
                </a:solidFill>
                <a:latin typeface="Times New Roman" pitchFamily="18" charset="0"/>
                <a:ea typeface="Gulim" pitchFamily="34" charset="-127"/>
                <a:cs typeface="Times New Roman" pitchFamily="18" charset="0"/>
              </a:rPr>
              <a:t>Paint</a:t>
            </a:r>
            <a:endParaRPr lang="ru-RU" altLang="ko-KR" sz="2400" b="1"/>
          </a:p>
        </p:txBody>
      </p:sp>
    </p:spTree>
    <p:extLst>
      <p:ext uri="{BB962C8B-B14F-4D97-AF65-F5344CB8AC3E}">
        <p14:creationId xmlns:p14="http://schemas.microsoft.com/office/powerpoint/2010/main" xmlns="" val="248835511"/>
      </p:ext>
    </p:extLst>
  </p:cSld>
  <p:clrMapOvr>
    <a:masterClrMapping/>
  </p:clrMapOvr>
  <p:transition advTm="731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hlinkClick r:id="" action="ppaction://hlinkshowjump?jump=nextslide"/>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6387" name="Rectangle 4">
            <a:hlinkClick r:id="" action="ppaction://hlinkshowjump?jump=nextslide"/>
          </p:cNvPr>
          <p:cNvSpPr>
            <a:spLocks noChangeArrowheads="1"/>
          </p:cNvSpPr>
          <p:nvPr/>
        </p:nvSpPr>
        <p:spPr bwMode="auto">
          <a:xfrm>
            <a:off x="228600" y="304800"/>
            <a:ext cx="8458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8000" i="0">
                <a:latin typeface="Times New Roman" pitchFamily="18" charset="0"/>
                <a:sym typeface="Wingdings" pitchFamily="2" charset="2"/>
              </a:rPr>
              <a:t>  </a:t>
            </a:r>
            <a:r>
              <a:rPr lang="kk-KZ" altLang="ru-RU" sz="4500" b="1">
                <a:solidFill>
                  <a:schemeClr val="accent2"/>
                </a:solidFill>
                <a:latin typeface="KZ Times New Roman"/>
              </a:rPr>
              <a:t>құралы </a:t>
            </a:r>
            <a:r>
              <a:rPr lang="ru-RU" altLang="ru-RU" sz="4500" b="1">
                <a:solidFill>
                  <a:schemeClr val="accent2"/>
                </a:solidFill>
                <a:latin typeface="KZ Times New Roman"/>
              </a:rPr>
              <a:t>не енгізу  ү</a:t>
            </a:r>
            <a:r>
              <a:rPr lang="kk-KZ" altLang="ru-RU" sz="4500" b="1">
                <a:solidFill>
                  <a:schemeClr val="accent2"/>
                </a:solidFill>
                <a:latin typeface="KZ Times New Roman"/>
              </a:rPr>
              <a:t>ш</a:t>
            </a:r>
            <a:r>
              <a:rPr lang="ru-RU" altLang="ru-RU" sz="4500" b="1">
                <a:solidFill>
                  <a:schemeClr val="accent2"/>
                </a:solidFill>
                <a:latin typeface="KZ Times New Roman"/>
              </a:rPr>
              <a:t>ін қолданылады ?</a:t>
            </a:r>
          </a:p>
          <a:p>
            <a:endParaRPr lang="ru-RU" altLang="ru-RU" sz="2800">
              <a:solidFill>
                <a:schemeClr val="accent2"/>
              </a:solidFill>
              <a:latin typeface="Times New Roman" pitchFamily="18" charset="0"/>
              <a:sym typeface="Symbol" pitchFamily="18" charset="2"/>
            </a:endParaRPr>
          </a:p>
        </p:txBody>
      </p:sp>
      <p:pic>
        <p:nvPicPr>
          <p:cNvPr id="16388"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908050"/>
            <a:ext cx="820737"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9"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8888" y="4941888"/>
            <a:ext cx="6481762"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 Box 10"/>
          <p:cNvSpPr txBox="1">
            <a:spLocks noChangeArrowheads="1"/>
          </p:cNvSpPr>
          <p:nvPr/>
        </p:nvSpPr>
        <p:spPr bwMode="auto">
          <a:xfrm>
            <a:off x="250825" y="2636838"/>
            <a:ext cx="5184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spcBef>
                <a:spcPct val="50000"/>
              </a:spcBef>
            </a:pPr>
            <a:endParaRPr lang="ru-RU" altLang="ru-RU" i="0"/>
          </a:p>
        </p:txBody>
      </p:sp>
      <p:sp>
        <p:nvSpPr>
          <p:cNvPr id="16391" name="Rectangle 10"/>
          <p:cNvSpPr>
            <a:spLocks noChangeArrowheads="1"/>
          </p:cNvSpPr>
          <p:nvPr/>
        </p:nvSpPr>
        <p:spPr bwMode="auto">
          <a:xfrm>
            <a:off x="857250" y="3227388"/>
            <a:ext cx="6429375" cy="166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ko-KR" sz="2800" b="1">
                <a:solidFill>
                  <a:srgbClr val="000000"/>
                </a:solidFill>
                <a:latin typeface="Times New Roman" pitchFamily="18" charset="0"/>
                <a:cs typeface="Times New Roman" pitchFamily="18" charset="0"/>
              </a:rPr>
              <a:t>Бүріккіш  (распылитель)</a:t>
            </a:r>
            <a:endParaRPr lang="ru-RU" altLang="ko-KR" sz="2800" b="1"/>
          </a:p>
          <a:p>
            <a:pPr>
              <a:buFontTx/>
              <a:buChar char="•"/>
            </a:pPr>
            <a:r>
              <a:rPr lang="kk-KZ" altLang="ko-KR" sz="2800" b="1">
                <a:solidFill>
                  <a:srgbClr val="000000"/>
                </a:solidFill>
                <a:latin typeface="Times New Roman" pitchFamily="18" charset="0"/>
              </a:rPr>
              <a:t>Жазу   (надпись)</a:t>
            </a:r>
            <a:endParaRPr lang="ru-RU" altLang="ko-KR" sz="2800" b="1"/>
          </a:p>
          <a:p>
            <a:pPr>
              <a:buFontTx/>
              <a:buChar char="•"/>
            </a:pPr>
            <a:r>
              <a:rPr lang="kk-KZ" altLang="ko-KR" sz="2800" b="1">
                <a:solidFill>
                  <a:srgbClr val="000000"/>
                </a:solidFill>
                <a:latin typeface="Times New Roman" pitchFamily="18" charset="0"/>
                <a:cs typeface="Times New Roman" pitchFamily="18" charset="0"/>
              </a:rPr>
              <a:t>Қылқалам (кисть)</a:t>
            </a:r>
            <a:endParaRPr lang="ru-RU" altLang="ko-KR" sz="2800" b="1"/>
          </a:p>
          <a:p>
            <a:endParaRPr lang="ru-RU" altLang="ko-KR"/>
          </a:p>
        </p:txBody>
      </p:sp>
    </p:spTree>
    <p:extLst>
      <p:ext uri="{BB962C8B-B14F-4D97-AF65-F5344CB8AC3E}">
        <p14:creationId xmlns:p14="http://schemas.microsoft.com/office/powerpoint/2010/main" xmlns="" val="635607673"/>
      </p:ext>
    </p:extLst>
  </p:cSld>
  <p:clrMapOvr>
    <a:masterClrMapping/>
  </p:clrMapOvr>
  <p:transition advTm="731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hlinkClick r:id="" action="ppaction://hlinkshowjump?jump=nextslide"/>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7411"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7412" name="Rectangle 4">
            <a:hlinkClick r:id="" action="ppaction://hlinkshowjump?jump=nextslide"/>
          </p:cNvPr>
          <p:cNvSpPr>
            <a:spLocks noChangeArrowheads="1"/>
          </p:cNvSpPr>
          <p:nvPr/>
        </p:nvSpPr>
        <p:spPr bwMode="auto">
          <a:xfrm>
            <a:off x="228600" y="304800"/>
            <a:ext cx="8458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ko-KR" sz="4000">
                <a:solidFill>
                  <a:srgbClr val="000000"/>
                </a:solidFill>
                <a:latin typeface="Times New Roman" pitchFamily="18" charset="0"/>
                <a:cs typeface="Times New Roman" pitchFamily="18" charset="0"/>
              </a:rPr>
              <a:t>Paint графикалық редакторында тік төртбұрыш салу үшін қандай құралды пайдаланамыз?</a:t>
            </a:r>
          </a:p>
          <a:p>
            <a:endParaRPr lang="ru-RU" altLang="ko-KR" sz="2400"/>
          </a:p>
          <a:p>
            <a:pPr>
              <a:buFontTx/>
              <a:buChar char="•"/>
            </a:pPr>
            <a:r>
              <a:rPr lang="kk-KZ" altLang="ko-KR" sz="4000">
                <a:solidFill>
                  <a:srgbClr val="000000"/>
                </a:solidFill>
                <a:latin typeface="Times New Roman" pitchFamily="18" charset="0"/>
                <a:cs typeface="Times New Roman" pitchFamily="18" charset="0"/>
              </a:rPr>
              <a:t>Түзу сызық</a:t>
            </a:r>
          </a:p>
          <a:p>
            <a:pPr>
              <a:buFontTx/>
              <a:buChar char="•"/>
            </a:pPr>
            <a:r>
              <a:rPr lang="kk-KZ" altLang="ko-KR" sz="4000">
                <a:solidFill>
                  <a:srgbClr val="000000"/>
                </a:solidFill>
                <a:latin typeface="Times New Roman" pitchFamily="18" charset="0"/>
              </a:rPr>
              <a:t>Қисық сызық</a:t>
            </a:r>
          </a:p>
          <a:p>
            <a:pPr>
              <a:buFontTx/>
              <a:buChar char="•"/>
            </a:pPr>
            <a:r>
              <a:rPr lang="kk-KZ" altLang="ko-KR" sz="4000">
                <a:solidFill>
                  <a:srgbClr val="000000"/>
                </a:solidFill>
                <a:latin typeface="Times New Roman" pitchFamily="18" charset="0"/>
              </a:rPr>
              <a:t>Тік төртбұрыш</a:t>
            </a:r>
            <a:endParaRPr lang="ru-RU" altLang="ko-KR" sz="2400"/>
          </a:p>
        </p:txBody>
      </p:sp>
      <p:pic>
        <p:nvPicPr>
          <p:cNvPr id="17413" name="Picture 7" descr="7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8888" y="4941888"/>
            <a:ext cx="6481762" cy="191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8206345"/>
      </p:ext>
    </p:extLst>
  </p:cSld>
  <p:clrMapOvr>
    <a:masterClrMapping/>
  </p:clrMapOvr>
  <p:transition advTm="731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hlinkClick r:id="" action="ppaction://hlinkshowjump?jump=nextslide"/>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8435"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8436" name="Rectangle 7"/>
          <p:cNvSpPr>
            <a:spLocks noChangeArrowheads="1"/>
          </p:cNvSpPr>
          <p:nvPr/>
        </p:nvSpPr>
        <p:spPr bwMode="auto">
          <a:xfrm>
            <a:off x="1928813" y="2143125"/>
            <a:ext cx="5715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ko-KR" sz="2400" b="1">
                <a:solidFill>
                  <a:srgbClr val="000000"/>
                </a:solidFill>
                <a:latin typeface="Times New Roman" pitchFamily="18" charset="0"/>
                <a:cs typeface="Times New Roman" pitchFamily="18" charset="0"/>
              </a:rPr>
              <a:t>Құю </a:t>
            </a:r>
            <a:endParaRPr lang="ru-RU" altLang="ko-KR" sz="2400" b="1"/>
          </a:p>
          <a:p>
            <a:pPr>
              <a:buFontTx/>
              <a:buChar char="•"/>
            </a:pPr>
            <a:r>
              <a:rPr lang="kk-KZ" altLang="ko-KR" sz="2400" b="1">
                <a:solidFill>
                  <a:srgbClr val="000000"/>
                </a:solidFill>
                <a:latin typeface="Times New Roman" pitchFamily="18" charset="0"/>
                <a:cs typeface="Times New Roman" pitchFamily="18" charset="0"/>
              </a:rPr>
              <a:t>Бүріккіш</a:t>
            </a:r>
            <a:endParaRPr lang="ru-RU" altLang="ko-KR" sz="2400" b="1"/>
          </a:p>
          <a:p>
            <a:pPr>
              <a:buFontTx/>
              <a:buChar char="•"/>
            </a:pPr>
            <a:r>
              <a:rPr lang="kk-KZ" altLang="ko-KR" sz="2400" b="1">
                <a:solidFill>
                  <a:srgbClr val="000000"/>
                </a:solidFill>
                <a:latin typeface="Times New Roman" pitchFamily="18" charset="0"/>
                <a:cs typeface="Times New Roman" pitchFamily="18" charset="0"/>
              </a:rPr>
              <a:t>Қылқалам</a:t>
            </a:r>
            <a:endParaRPr lang="ru-RU" altLang="ko-KR" sz="2400" b="1"/>
          </a:p>
          <a:p>
            <a:endParaRPr lang="ru-RU" altLang="ko-KR"/>
          </a:p>
        </p:txBody>
      </p:sp>
      <p:sp>
        <p:nvSpPr>
          <p:cNvPr id="18437" name="Прямоугольник 7"/>
          <p:cNvSpPr>
            <a:spLocks noChangeArrowheads="1"/>
          </p:cNvSpPr>
          <p:nvPr/>
        </p:nvSpPr>
        <p:spPr bwMode="auto">
          <a:xfrm>
            <a:off x="285750" y="428625"/>
            <a:ext cx="85010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buFontTx/>
              <a:buChar char="•"/>
            </a:pPr>
            <a:r>
              <a:rPr lang="kk-KZ" altLang="ko-KR" sz="2800" b="1">
                <a:solidFill>
                  <a:srgbClr val="000000"/>
                </a:solidFill>
                <a:latin typeface="Times New Roman" pitchFamily="18" charset="0"/>
                <a:cs typeface="Times New Roman" pitchFamily="18" charset="0"/>
              </a:rPr>
              <a:t>Paint графикалық редакторында суретті бояу  үшін қандай  құралды пайдаланамыз</a:t>
            </a:r>
            <a:r>
              <a:rPr lang="kk-KZ" altLang="ko-KR" sz="2400" b="1">
                <a:solidFill>
                  <a:srgbClr val="000000"/>
                </a:solidFill>
                <a:latin typeface="Times New Roman" pitchFamily="18" charset="0"/>
                <a:cs typeface="Times New Roman" pitchFamily="18" charset="0"/>
              </a:rPr>
              <a:t>?</a:t>
            </a:r>
            <a:endParaRPr lang="ru-RU" altLang="ko-KR" sz="2400" b="1"/>
          </a:p>
        </p:txBody>
      </p:sp>
    </p:spTree>
    <p:extLst>
      <p:ext uri="{BB962C8B-B14F-4D97-AF65-F5344CB8AC3E}">
        <p14:creationId xmlns:p14="http://schemas.microsoft.com/office/powerpoint/2010/main" xmlns="" val="2214719041"/>
      </p:ext>
    </p:extLst>
  </p:cSld>
  <p:clrMapOvr>
    <a:masterClrMapping/>
  </p:clrMapOvr>
  <p:transition advTm="731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3" descr="http://yoga-shala.se/pic/large-1467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5" y="161925"/>
            <a:ext cx="8924925" cy="651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7" descr="7L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650038"/>
            <a:ext cx="9144000" cy="20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descr="7L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7" descr="7L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5710237" y="3281363"/>
            <a:ext cx="67151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7" descr="7L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281363" y="3424238"/>
            <a:ext cx="67151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650" y="620713"/>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5"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733256"/>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6"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0875" y="5214938"/>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3063" y="5214938"/>
            <a:ext cx="792162"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8"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3750" y="1214438"/>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451" y="5179292"/>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614" y="5747498"/>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4817" y="5179292"/>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66980" y="5900017"/>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0" descr="звезды"/>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00277" y="5372893"/>
            <a:ext cx="7921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Прямоугольник 3"/>
          <p:cNvSpPr>
            <a:spLocks noChangeArrowheads="1"/>
          </p:cNvSpPr>
          <p:nvPr/>
        </p:nvSpPr>
        <p:spPr bwMode="auto">
          <a:xfrm>
            <a:off x="1151731" y="620713"/>
            <a:ext cx="725416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kk-KZ" altLang="ru-RU" sz="5400" b="1" dirty="0" smtClean="0">
                <a:solidFill>
                  <a:srgbClr val="0000FF"/>
                </a:solidFill>
              </a:rPr>
              <a:t>Шаттық шеңбері.</a:t>
            </a:r>
          </a:p>
          <a:p>
            <a:pPr algn="ctr" eaLnBrk="1" hangingPunct="1">
              <a:spcBef>
                <a:spcPct val="0"/>
              </a:spcBef>
              <a:buFontTx/>
              <a:buNone/>
            </a:pPr>
            <a:r>
              <a:rPr lang="kk-KZ" altLang="ru-RU" sz="5400" b="1" dirty="0" smtClean="0">
                <a:solidFill>
                  <a:srgbClr val="0000FF"/>
                </a:solidFill>
              </a:rPr>
              <a:t>Оқушыларды топ бөлу.</a:t>
            </a:r>
            <a:endParaRPr lang="kk-KZ" altLang="ru-RU" sz="5400" b="1" dirty="0">
              <a:solidFill>
                <a:srgbClr val="0000FF"/>
              </a:solidFill>
            </a:endParaRPr>
          </a:p>
        </p:txBody>
      </p:sp>
      <p:sp>
        <p:nvSpPr>
          <p:cNvPr id="19" name="WordArt 10"/>
          <p:cNvSpPr>
            <a:spLocks noChangeArrowheads="1" noChangeShapeType="1" noTextEdit="1"/>
          </p:cNvSpPr>
          <p:nvPr/>
        </p:nvSpPr>
        <p:spPr bwMode="auto">
          <a:xfrm>
            <a:off x="2039144" y="2461202"/>
            <a:ext cx="5500687" cy="2718090"/>
          </a:xfrm>
          <a:prstGeom prst="rect">
            <a:avLst/>
          </a:prstGeom>
        </p:spPr>
        <p:txBody>
          <a:bodyPr wrap="none" fromWordArt="1">
            <a:prstTxWarp prst="textCanDown">
              <a:avLst>
                <a:gd name="adj" fmla="val 14676"/>
              </a:avLst>
            </a:prstTxWarp>
          </a:bodyPr>
          <a:lstStyle/>
          <a:p>
            <a:pPr algn="ctr"/>
            <a:r>
              <a:rPr lang="ru-RU" sz="3600" b="1" kern="10" dirty="0" smtClean="0">
                <a:ln w="9525">
                  <a:solidFill>
                    <a:srgbClr val="FF0066"/>
                  </a:solidFill>
                  <a:round/>
                  <a:headEnd/>
                  <a:tailEnd/>
                </a:ln>
                <a:solidFill>
                  <a:srgbClr val="FF0000"/>
                </a:solidFill>
                <a:latin typeface="Times New Roman"/>
                <a:cs typeface="Times New Roman"/>
              </a:rPr>
              <a:t>І топ: Графика</a:t>
            </a:r>
          </a:p>
          <a:p>
            <a:pPr algn="ctr"/>
            <a:r>
              <a:rPr lang="kk-KZ" sz="3600" b="1" kern="10" dirty="0" smtClean="0">
                <a:ln w="9525">
                  <a:solidFill>
                    <a:srgbClr val="FF0066"/>
                  </a:solidFill>
                  <a:round/>
                  <a:headEnd/>
                  <a:tailEnd/>
                </a:ln>
                <a:solidFill>
                  <a:srgbClr val="009900"/>
                </a:solidFill>
                <a:latin typeface="Times New Roman"/>
                <a:cs typeface="Times New Roman"/>
              </a:rPr>
              <a:t>ІІ топ: Редактор</a:t>
            </a:r>
          </a:p>
          <a:p>
            <a:pPr algn="ctr"/>
            <a:r>
              <a:rPr lang="kk-KZ" sz="3600" b="1" kern="10" dirty="0" smtClean="0">
                <a:ln w="9525">
                  <a:solidFill>
                    <a:srgbClr val="FF0066"/>
                  </a:solidFill>
                  <a:round/>
                  <a:headEnd/>
                  <a:tailEnd/>
                </a:ln>
                <a:solidFill>
                  <a:srgbClr val="FF0066"/>
                </a:solidFill>
                <a:latin typeface="Times New Roman"/>
                <a:cs typeface="Times New Roman"/>
              </a:rPr>
              <a:t>ІІІ топ: Сурет</a:t>
            </a:r>
            <a:endParaRPr lang="ru-RU" sz="3600" b="1" kern="10" dirty="0">
              <a:ln w="9525">
                <a:solidFill>
                  <a:srgbClr val="FF0066"/>
                </a:solidFill>
                <a:round/>
                <a:headEnd/>
                <a:tailEnd/>
              </a:ln>
              <a:solidFill>
                <a:srgbClr val="FF0066"/>
              </a:solidFill>
              <a:latin typeface="Times New Roman"/>
              <a:cs typeface="Times New Roman"/>
            </a:endParaRPr>
          </a:p>
        </p:txBody>
      </p:sp>
    </p:spTree>
    <p:extLst>
      <p:ext uri="{BB962C8B-B14F-4D97-AF65-F5344CB8AC3E}">
        <p14:creationId xmlns:p14="http://schemas.microsoft.com/office/powerpoint/2010/main" xmlns="" val="223373878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500"/>
                                        <p:tgtEl>
                                          <p:spTgt spid="1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859" b="-911"/>
          <a:stretch>
            <a:fillRect/>
          </a:stretch>
        </p:blipFill>
        <p:spPr bwMode="auto">
          <a:xfrm>
            <a:off x="1571625" y="2643188"/>
            <a:ext cx="1214438"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1442" b="1312"/>
          <a:stretch>
            <a:fillRect/>
          </a:stretch>
        </p:blipFill>
        <p:spPr bwMode="auto">
          <a:xfrm>
            <a:off x="1571625" y="3714750"/>
            <a:ext cx="12144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r="-404" b="1743"/>
          <a:stretch>
            <a:fillRect/>
          </a:stretch>
        </p:blipFill>
        <p:spPr bwMode="auto">
          <a:xfrm>
            <a:off x="1643063" y="4857750"/>
            <a:ext cx="1214437"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Rectangle 4"/>
          <p:cNvSpPr>
            <a:spLocks noChangeArrowheads="1"/>
          </p:cNvSpPr>
          <p:nvPr/>
        </p:nvSpPr>
        <p:spPr bwMode="auto">
          <a:xfrm>
            <a:off x="0" y="1357313"/>
            <a:ext cx="914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r>
              <a:rPr lang="kk-KZ" altLang="ko-KR" sz="2400" b="1">
                <a:latin typeface="Times New Roman" pitchFamily="18" charset="0"/>
                <a:ea typeface="Batang" pitchFamily="18" charset="-127"/>
              </a:rPr>
              <a:t>    Қисық сызықтар сызу үшін пайдаланылатын құрал:</a:t>
            </a:r>
            <a:endParaRPr lang="ru-RU" altLang="ko-KR" sz="2400" b="1"/>
          </a:p>
        </p:txBody>
      </p:sp>
      <p:sp>
        <p:nvSpPr>
          <p:cNvPr id="19462" name="Rectangle 5"/>
          <p:cNvSpPr>
            <a:spLocks noChangeArrowheads="1"/>
          </p:cNvSpPr>
          <p:nvPr/>
        </p:nvSpPr>
        <p:spPr bwMode="auto">
          <a:xfrm>
            <a:off x="701675" y="866775"/>
            <a:ext cx="2060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r>
              <a:rPr lang="kk-KZ" altLang="ru-RU" sz="1200">
                <a:cs typeface="Times New Roman" pitchFamily="18" charset="0"/>
              </a:rPr>
              <a:t>                                       </a:t>
            </a:r>
            <a:endParaRPr lang="ru-RU" altLang="ru-RU" sz="900"/>
          </a:p>
        </p:txBody>
      </p:sp>
      <p:sp>
        <p:nvSpPr>
          <p:cNvPr id="19463" name="Rectangle 6"/>
          <p:cNvSpPr>
            <a:spLocks noChangeArrowheads="1"/>
          </p:cNvSpPr>
          <p:nvPr/>
        </p:nvSpPr>
        <p:spPr bwMode="auto">
          <a:xfrm>
            <a:off x="701675" y="1266825"/>
            <a:ext cx="2492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r>
              <a:rPr lang="kk-KZ" altLang="ru-RU" sz="1200">
                <a:cs typeface="Times New Roman" pitchFamily="18" charset="0"/>
              </a:rPr>
              <a:t>                                                </a:t>
            </a:r>
            <a:endParaRPr lang="ru-RU" altLang="ru-RU" sz="900"/>
          </a:p>
        </p:txBody>
      </p:sp>
      <p:sp>
        <p:nvSpPr>
          <p:cNvPr id="19464" name="Прямоугольник 9"/>
          <p:cNvSpPr>
            <a:spLocks noChangeArrowheads="1"/>
          </p:cNvSpPr>
          <p:nvPr/>
        </p:nvSpPr>
        <p:spPr bwMode="auto">
          <a:xfrm>
            <a:off x="928688" y="4071938"/>
            <a:ext cx="571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ru-RU">
                <a:cs typeface="Times New Roman" pitchFamily="18" charset="0"/>
              </a:rPr>
              <a:t>ә) </a:t>
            </a:r>
            <a:endParaRPr lang="kk-KZ" altLang="ru-RU" sz="2800"/>
          </a:p>
        </p:txBody>
      </p:sp>
      <p:sp>
        <p:nvSpPr>
          <p:cNvPr id="19465" name="Прямоугольник 10"/>
          <p:cNvSpPr>
            <a:spLocks noChangeArrowheads="1"/>
          </p:cNvSpPr>
          <p:nvPr/>
        </p:nvSpPr>
        <p:spPr bwMode="auto">
          <a:xfrm>
            <a:off x="928688" y="5072063"/>
            <a:ext cx="5762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ru-RU">
                <a:cs typeface="Times New Roman" pitchFamily="18" charset="0"/>
              </a:rPr>
              <a:t>б) </a:t>
            </a:r>
            <a:endParaRPr lang="kk-KZ" altLang="ru-RU" sz="2800"/>
          </a:p>
        </p:txBody>
      </p:sp>
      <p:sp>
        <p:nvSpPr>
          <p:cNvPr id="19466" name="Прямоугольник 11"/>
          <p:cNvSpPr>
            <a:spLocks noChangeArrowheads="1"/>
          </p:cNvSpPr>
          <p:nvPr/>
        </p:nvSpPr>
        <p:spPr bwMode="auto">
          <a:xfrm>
            <a:off x="928688" y="3000375"/>
            <a:ext cx="571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buFontTx/>
              <a:buChar char="•"/>
            </a:pPr>
            <a:r>
              <a:rPr lang="kk-KZ" altLang="ko-KR">
                <a:cs typeface="Times New Roman" pitchFamily="18" charset="0"/>
              </a:rPr>
              <a:t>а) </a:t>
            </a:r>
            <a:endParaRPr lang="kk-KZ" altLang="ko-KR" sz="2800"/>
          </a:p>
        </p:txBody>
      </p:sp>
    </p:spTree>
    <p:extLst>
      <p:ext uri="{BB962C8B-B14F-4D97-AF65-F5344CB8AC3E}">
        <p14:creationId xmlns:p14="http://schemas.microsoft.com/office/powerpoint/2010/main" xmlns="" val="275819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601" y="2967335"/>
            <a:ext cx="4570803" cy="1323439"/>
          </a:xfrm>
          <a:prstGeom prst="rect">
            <a:avLst/>
          </a:prstGeom>
          <a:noFill/>
        </p:spPr>
        <p:txBody>
          <a:bodyPr wrap="non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II-</a:t>
            </a:r>
            <a:r>
              <a:rPr lang="ru-RU" sz="8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Кезең</a:t>
            </a:r>
            <a:endParaRPr lang="ru-RU"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1188" y="0"/>
            <a:ext cx="79930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spcBef>
                <a:spcPct val="50000"/>
              </a:spcBef>
            </a:pPr>
            <a:r>
              <a:rPr lang="kk-KZ" altLang="ru-RU" sz="3600" b="1">
                <a:solidFill>
                  <a:schemeClr val="accent2"/>
                </a:solidFill>
              </a:rPr>
              <a:t>Деңгейлік тапсырмалар</a:t>
            </a:r>
            <a:endParaRPr lang="ru-RU" altLang="ru-RU" sz="3600" b="1">
              <a:solidFill>
                <a:schemeClr val="accent2"/>
              </a:solidFill>
            </a:endParaRPr>
          </a:p>
        </p:txBody>
      </p:sp>
      <p:sp>
        <p:nvSpPr>
          <p:cNvPr id="24579" name="Text Box 6"/>
          <p:cNvSpPr txBox="1">
            <a:spLocks noChangeArrowheads="1"/>
          </p:cNvSpPr>
          <p:nvPr/>
        </p:nvSpPr>
        <p:spPr bwMode="auto">
          <a:xfrm>
            <a:off x="539750" y="620713"/>
            <a:ext cx="3746500"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eaLnBrk="1" hangingPunct="1">
              <a:spcBef>
                <a:spcPct val="50000"/>
              </a:spcBef>
            </a:pPr>
            <a:r>
              <a:rPr lang="kk-KZ" altLang="ru-RU" sz="2000" b="1">
                <a:solidFill>
                  <a:srgbClr val="1B0BEF"/>
                </a:solidFill>
              </a:rPr>
              <a:t>І – деңгей    </a:t>
            </a:r>
          </a:p>
          <a:p>
            <a:pPr eaLnBrk="1" hangingPunct="1">
              <a:spcBef>
                <a:spcPct val="50000"/>
              </a:spcBef>
              <a:buFontTx/>
              <a:buAutoNum type="arabicPeriod"/>
            </a:pPr>
            <a:endParaRPr lang="ru-RU" altLang="ru-RU" sz="1200" b="1">
              <a:solidFill>
                <a:srgbClr val="1B0BEF"/>
              </a:solidFill>
              <a:latin typeface="Times New Roman" pitchFamily="18" charset="0"/>
            </a:endParaRPr>
          </a:p>
        </p:txBody>
      </p:sp>
      <p:pic>
        <p:nvPicPr>
          <p:cNvPr id="24580" name="Рисунок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r="-31" b="44"/>
          <a:stretch>
            <a:fillRect/>
          </a:stretch>
        </p:blipFill>
        <p:spPr bwMode="auto">
          <a:xfrm>
            <a:off x="214313" y="2143125"/>
            <a:ext cx="4246562"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Рисунок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2143125"/>
            <a:ext cx="4286250"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8327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74675" y="304800"/>
            <a:ext cx="8001000" cy="695325"/>
          </a:xfrm>
        </p:spPr>
        <p:txBody>
          <a:bodyPr>
            <a:normAutofit fontScale="90000"/>
          </a:bodyPr>
          <a:lstStyle/>
          <a:p>
            <a:pPr eaLnBrk="1" hangingPunct="1"/>
            <a:r>
              <a:rPr lang="kk-KZ" altLang="ru-RU" sz="2000" b="1" smtClean="0">
                <a:solidFill>
                  <a:srgbClr val="1B0BEF"/>
                </a:solidFill>
              </a:rPr>
              <a:t/>
            </a:r>
            <a:br>
              <a:rPr lang="kk-KZ" altLang="ru-RU" sz="2000" b="1" smtClean="0">
                <a:solidFill>
                  <a:srgbClr val="1B0BEF"/>
                </a:solidFill>
              </a:rPr>
            </a:br>
            <a:r>
              <a:rPr lang="kk-KZ" altLang="ru-RU" sz="2000" b="1" smtClean="0">
                <a:solidFill>
                  <a:srgbClr val="1B0BEF"/>
                </a:solidFill>
              </a:rPr>
              <a:t/>
            </a:r>
            <a:br>
              <a:rPr lang="kk-KZ" altLang="ru-RU" sz="2000" b="1" smtClean="0">
                <a:solidFill>
                  <a:srgbClr val="1B0BEF"/>
                </a:solidFill>
              </a:rPr>
            </a:br>
            <a:r>
              <a:rPr lang="kk-KZ" altLang="ru-RU" sz="2000" b="1" smtClean="0">
                <a:solidFill>
                  <a:srgbClr val="1B0BEF"/>
                </a:solidFill>
              </a:rPr>
              <a:t/>
            </a:r>
            <a:br>
              <a:rPr lang="kk-KZ" altLang="ru-RU" sz="2000" b="1" smtClean="0">
                <a:solidFill>
                  <a:srgbClr val="1B0BEF"/>
                </a:solidFill>
              </a:rPr>
            </a:br>
            <a:r>
              <a:rPr lang="kk-KZ" altLang="ru-RU" sz="2000" b="1" smtClean="0">
                <a:solidFill>
                  <a:srgbClr val="1B0BEF"/>
                </a:solidFill>
              </a:rPr>
              <a:t/>
            </a:r>
            <a:br>
              <a:rPr lang="kk-KZ" altLang="ru-RU" sz="2000" b="1" smtClean="0">
                <a:solidFill>
                  <a:srgbClr val="1B0BEF"/>
                </a:solidFill>
              </a:rPr>
            </a:br>
            <a:r>
              <a:rPr lang="kk-KZ" altLang="ru-RU" sz="2000" b="1" smtClean="0">
                <a:solidFill>
                  <a:srgbClr val="1B0BEF"/>
                </a:solidFill>
              </a:rPr>
              <a:t/>
            </a:r>
            <a:br>
              <a:rPr lang="kk-KZ" altLang="ru-RU" sz="2000" b="1" smtClean="0">
                <a:solidFill>
                  <a:srgbClr val="1B0BEF"/>
                </a:solidFill>
              </a:rPr>
            </a:br>
            <a:r>
              <a:rPr lang="kk-KZ" altLang="ru-RU" sz="2000" b="1" smtClean="0">
                <a:solidFill>
                  <a:srgbClr val="1B0BEF"/>
                </a:solidFill>
              </a:rPr>
              <a:t>ІІ – деңгей   </a:t>
            </a:r>
            <a:r>
              <a:rPr lang="kk-KZ" altLang="ru-RU" sz="4000" b="1" smtClean="0">
                <a:solidFill>
                  <a:srgbClr val="1B0BEF"/>
                </a:solidFill>
              </a:rPr>
              <a:t/>
            </a:r>
            <a:br>
              <a:rPr lang="kk-KZ" altLang="ru-RU" sz="4000" b="1" smtClean="0">
                <a:solidFill>
                  <a:srgbClr val="1B0BEF"/>
                </a:solidFill>
              </a:rPr>
            </a:br>
            <a:endParaRPr lang="ru-RU" altLang="ru-RU" smtClean="0"/>
          </a:p>
        </p:txBody>
      </p:sp>
      <p:pic>
        <p:nvPicPr>
          <p:cNvPr id="25603" name="Рисунок 2" descr="C:\Documents and Settings\Администратор\Мои документы\Новая папка\планета.bmp"/>
          <p:cNvPicPr>
            <a:picLocks noGrp="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57188" y="1785938"/>
            <a:ext cx="3786187" cy="4357687"/>
          </a:xfrm>
        </p:spPr>
      </p:pic>
      <p:pic>
        <p:nvPicPr>
          <p:cNvPr id="25604" name="Рисунок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4875" y="1785938"/>
            <a:ext cx="3786188"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8089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642938"/>
            <a:ext cx="8229600" cy="71437"/>
          </a:xfrm>
        </p:spPr>
        <p:txBody>
          <a:bodyPr>
            <a:normAutofit fontScale="90000"/>
          </a:bodyPr>
          <a:lstStyle/>
          <a:p>
            <a:pPr eaLnBrk="1" hangingPunct="1"/>
            <a:r>
              <a:rPr lang="kk-KZ" altLang="ru-RU" sz="4000" smtClean="0">
                <a:solidFill>
                  <a:srgbClr val="FF0000"/>
                </a:solidFill>
                <a:latin typeface="KZ Times New Roman"/>
              </a:rPr>
              <a:t/>
            </a:r>
            <a:br>
              <a:rPr lang="kk-KZ" altLang="ru-RU" sz="4000" smtClean="0">
                <a:solidFill>
                  <a:srgbClr val="FF0000"/>
                </a:solidFill>
                <a:latin typeface="KZ Times New Roman"/>
              </a:rPr>
            </a:br>
            <a:endParaRPr lang="ru-RU" altLang="ru-RU" sz="3600" b="1" smtClean="0">
              <a:solidFill>
                <a:srgbClr val="FF0000"/>
              </a:solidFill>
              <a:latin typeface="KZ Times New Roman"/>
            </a:endParaRPr>
          </a:p>
        </p:txBody>
      </p:sp>
      <p:sp>
        <p:nvSpPr>
          <p:cNvPr id="26627" name="Rectangle 3"/>
          <p:cNvSpPr>
            <a:spLocks noGrp="1" noChangeArrowheads="1"/>
          </p:cNvSpPr>
          <p:nvPr>
            <p:ph idx="1"/>
          </p:nvPr>
        </p:nvSpPr>
        <p:spPr>
          <a:xfrm>
            <a:off x="142875" y="642938"/>
            <a:ext cx="4500563" cy="5643562"/>
          </a:xfrm>
          <a:solidFill>
            <a:srgbClr val="FFFF99"/>
          </a:solidFill>
        </p:spPr>
        <p:txBody>
          <a:bodyPr/>
          <a:lstStyle/>
          <a:p>
            <a:pPr eaLnBrk="1" hangingPunct="1"/>
            <a:r>
              <a:rPr lang="kk-KZ" altLang="ru-RU" sz="1400" b="1" smtClean="0">
                <a:solidFill>
                  <a:srgbClr val="FF0000"/>
                </a:solidFill>
                <a:latin typeface="KZ Times New Roman"/>
              </a:rPr>
              <a:t>3-Тапсырма:</a:t>
            </a:r>
            <a:r>
              <a:rPr lang="kk-KZ" altLang="ru-RU" sz="1400" smtClean="0">
                <a:solidFill>
                  <a:srgbClr val="FF0000"/>
                </a:solidFill>
                <a:latin typeface="KZ Times New Roman"/>
              </a:rPr>
              <a:t> </a:t>
            </a:r>
            <a:r>
              <a:rPr lang="kk-KZ" altLang="ru-RU" sz="1400" smtClean="0">
                <a:latin typeface="KZ Times New Roman"/>
              </a:rPr>
              <a:t>Барлық құралдарды пайдаланып, келесі практикалық жұмысты өз бетіңмен орында.</a:t>
            </a:r>
            <a:endParaRPr lang="ru-RU" altLang="ru-RU" sz="1400" smtClean="0">
              <a:latin typeface="KZ Times New Roman"/>
            </a:endParaRPr>
          </a:p>
          <a:p>
            <a:pPr eaLnBrk="1" hangingPunct="1"/>
            <a:r>
              <a:rPr lang="kk-KZ" altLang="ru-RU" sz="1400" smtClean="0">
                <a:latin typeface="KZ Times New Roman"/>
              </a:rPr>
              <a:t>Тік төртбұрыш, Сызық, Эллипс, Қарындаш құралдарын пайдаланып, Жалмауыз кемпірдің үйінің суретін сал.</a:t>
            </a:r>
            <a:endParaRPr lang="ru-RU" altLang="ru-RU" sz="1400" smtClean="0">
              <a:latin typeface="KZ Times New Roman"/>
            </a:endParaRPr>
          </a:p>
          <a:p>
            <a:pPr eaLnBrk="1" hangingPunct="1"/>
            <a:r>
              <a:rPr lang="kk-KZ" altLang="ru-RU" sz="1400" smtClean="0">
                <a:latin typeface="KZ Times New Roman"/>
              </a:rPr>
              <a:t>Құю құралымен қоңырқай бөліктерін боя.</a:t>
            </a:r>
            <a:endParaRPr lang="ru-RU" altLang="ru-RU" sz="1400" smtClean="0">
              <a:latin typeface="KZ Times New Roman"/>
            </a:endParaRPr>
          </a:p>
          <a:p>
            <a:pPr eaLnBrk="1" hangingPunct="1"/>
            <a:r>
              <a:rPr lang="kk-KZ" altLang="ru-RU" sz="1400" smtClean="0">
                <a:latin typeface="KZ Times New Roman"/>
              </a:rPr>
              <a:t>Көкжиек сызығын жүргіз</a:t>
            </a:r>
            <a:endParaRPr lang="ru-RU" altLang="ru-RU" sz="1400" smtClean="0">
              <a:latin typeface="KZ Times New Roman"/>
            </a:endParaRPr>
          </a:p>
          <a:p>
            <a:pPr eaLnBrk="1" hangingPunct="1"/>
            <a:r>
              <a:rPr lang="kk-KZ" altLang="ru-RU" sz="1400" smtClean="0">
                <a:latin typeface="KZ Times New Roman"/>
              </a:rPr>
              <a:t>Суреттің жоарғы бөлігін-аспанды көгілдір түспен, төменгі бөлігін-шөпті жасыл түспен боя.</a:t>
            </a:r>
          </a:p>
          <a:p>
            <a:pPr eaLnBrk="1" hangingPunct="1"/>
            <a:r>
              <a:rPr lang="kk-KZ" altLang="ru-RU" sz="1400" smtClean="0">
                <a:latin typeface="KZ Times New Roman"/>
              </a:rPr>
              <a:t>Жоғарғы сол жақ бұрышта күннің суретін сал.</a:t>
            </a:r>
            <a:endParaRPr lang="ru-RU" altLang="ru-RU" sz="1400" smtClean="0">
              <a:latin typeface="KZ Times New Roman"/>
            </a:endParaRPr>
          </a:p>
          <a:p>
            <a:pPr eaLnBrk="1" hangingPunct="1"/>
            <a:r>
              <a:rPr lang="kk-KZ" altLang="ru-RU" sz="1400" smtClean="0">
                <a:latin typeface="KZ Times New Roman"/>
              </a:rPr>
              <a:t>Қарындашпен сыпырғыштың, ағаш түбіртегін және келінің суреттерін салыңдар.</a:t>
            </a:r>
            <a:endParaRPr lang="ru-RU" altLang="ru-RU" sz="1400" smtClean="0">
              <a:latin typeface="KZ Times New Roman"/>
            </a:endParaRPr>
          </a:p>
          <a:p>
            <a:pPr eaLnBrk="1" hangingPunct="1"/>
            <a:r>
              <a:rPr lang="kk-KZ" altLang="ru-RU" sz="1400" smtClean="0">
                <a:latin typeface="KZ Times New Roman"/>
              </a:rPr>
              <a:t>Үйдің жанына ағаш сал.</a:t>
            </a:r>
            <a:endParaRPr lang="ru-RU" altLang="ru-RU" sz="1400" smtClean="0">
              <a:latin typeface="KZ Times New Roman"/>
            </a:endParaRPr>
          </a:p>
          <a:p>
            <a:pPr eaLnBrk="1" hangingPunct="1"/>
            <a:r>
              <a:rPr lang="kk-KZ" altLang="ru-RU" sz="1400" smtClean="0">
                <a:latin typeface="KZ Times New Roman"/>
              </a:rPr>
              <a:t>Бүріккіш құралының көмегімен бұлттардың суретін ашық көгілдір түспен боя.</a:t>
            </a:r>
            <a:endParaRPr lang="ru-RU" altLang="ru-RU" sz="1400" smtClean="0">
              <a:latin typeface="KZ Times New Roman"/>
            </a:endParaRPr>
          </a:p>
          <a:p>
            <a:pPr eaLnBrk="1" hangingPunct="1"/>
            <a:r>
              <a:rPr lang="kk-KZ" altLang="ru-RU" sz="1400" smtClean="0">
                <a:latin typeface="KZ Times New Roman"/>
              </a:rPr>
              <a:t>Салған суреттеріңді Файл→Сохранить как... командасын орындап, сақтап қой. Пернетақтадан файлдың атын Жалмауыз кемпірдің үйі атын енгіз. </a:t>
            </a:r>
            <a:endParaRPr lang="ru-RU" altLang="ru-RU" sz="1400" smtClean="0">
              <a:latin typeface="KZ Times New Roman"/>
            </a:endParaRPr>
          </a:p>
          <a:p>
            <a:pPr eaLnBrk="1" hangingPunct="1">
              <a:buFontTx/>
              <a:buNone/>
            </a:pPr>
            <a:endParaRPr lang="ru-RU" altLang="ru-RU" sz="2000" smtClean="0">
              <a:latin typeface="KZ Times New Roman"/>
            </a:endParaRPr>
          </a:p>
          <a:p>
            <a:pPr eaLnBrk="1" hangingPunct="1">
              <a:buFontTx/>
              <a:buNone/>
            </a:pPr>
            <a:endParaRPr lang="ru-RU" altLang="ru-RU" smtClean="0"/>
          </a:p>
        </p:txBody>
      </p:sp>
      <p:pic>
        <p:nvPicPr>
          <p:cNvPr id="26628" name="Picture 4" descr="img3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642938"/>
            <a:ext cx="4214813" cy="557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928662" y="0"/>
            <a:ext cx="1677062" cy="400110"/>
          </a:xfrm>
          <a:prstGeom prst="rect">
            <a:avLst/>
          </a:prstGeom>
          <a:noFill/>
        </p:spPr>
        <p:txBody>
          <a:bodyPr wrap="none">
            <a:spAutoFit/>
          </a:bodyPr>
          <a:lstStyle/>
          <a:p>
            <a:pPr algn="ctr">
              <a:defRPr/>
            </a:pPr>
            <a:r>
              <a:rPr lang="kk-KZ"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charset="0"/>
                <a:cs typeface="+mn-cs"/>
              </a:rPr>
              <a:t>ІІІ- деңгей</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ahoma" charset="0"/>
              <a:cs typeface="+mn-cs"/>
            </a:endParaRPr>
          </a:p>
        </p:txBody>
      </p:sp>
    </p:spTree>
    <p:extLst>
      <p:ext uri="{BB962C8B-B14F-4D97-AF65-F5344CB8AC3E}">
        <p14:creationId xmlns:p14="http://schemas.microsoft.com/office/powerpoint/2010/main" xmlns="" val="1920932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27584" y="2060848"/>
            <a:ext cx="3816424" cy="3744416"/>
          </a:xfrm>
          <a:prstGeom prst="ellipse">
            <a:avLst/>
          </a:prstGeom>
          <a:solidFill>
            <a:srgbClr val="FFFFFF"/>
          </a:solidFill>
          <a:ln w="9525">
            <a:solidFill>
              <a:srgbClr val="000000"/>
            </a:solidFill>
            <a:round/>
            <a:headEnd/>
            <a:tailEnd/>
          </a:ln>
        </p:spPr>
        <p:txBody>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675" name="Oval 1"/>
          <p:cNvSpPr>
            <a:spLocks noChangeArrowheads="1"/>
          </p:cNvSpPr>
          <p:nvPr/>
        </p:nvSpPr>
        <p:spPr bwMode="auto">
          <a:xfrm>
            <a:off x="3923928" y="2060848"/>
            <a:ext cx="3888432" cy="3744416"/>
          </a:xfrm>
          <a:prstGeom prst="ellipse">
            <a:avLst/>
          </a:prstGeom>
          <a:solidFill>
            <a:srgbClr val="FFFFFF"/>
          </a:solidFill>
          <a:ln w="9525">
            <a:solidFill>
              <a:srgbClr val="000000"/>
            </a:solidFill>
            <a:round/>
            <a:headEnd/>
            <a:tailEnd/>
          </a:ln>
        </p:spPr>
        <p:txBody>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676" name="Rectangle 3"/>
          <p:cNvSpPr>
            <a:spLocks noChangeArrowheads="1"/>
          </p:cNvSpPr>
          <p:nvPr/>
        </p:nvSpPr>
        <p:spPr bwMode="auto">
          <a:xfrm>
            <a:off x="0" y="260648"/>
            <a:ext cx="91440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r>
              <a:rPr lang="kk-KZ" altLang="ru-RU" i="0" dirty="0" smtClean="0">
                <a:latin typeface="Arial" pitchFamily="34" charset="0"/>
                <a:cs typeface="Times New Roman" pitchFamily="18" charset="0"/>
              </a:rPr>
              <a:t>Бір </a:t>
            </a:r>
            <a:r>
              <a:rPr lang="kk-KZ" altLang="ru-RU" i="0" dirty="0">
                <a:latin typeface="Arial" pitchFamily="34" charset="0"/>
                <a:cs typeface="Times New Roman" pitchFamily="18" charset="0"/>
              </a:rPr>
              <a:t>оқушы  компьютерде  </a:t>
            </a:r>
            <a:r>
              <a:rPr lang="kk-KZ" altLang="ru-RU" b="1" i="0" dirty="0">
                <a:latin typeface="Arial" pitchFamily="34" charset="0"/>
                <a:cs typeface="Times New Roman" pitchFamily="18" charset="0"/>
              </a:rPr>
              <a:t>Түймедақ гүлін</a:t>
            </a:r>
            <a:r>
              <a:rPr lang="kk-KZ" altLang="ru-RU" i="0" dirty="0">
                <a:latin typeface="Arial" pitchFamily="34" charset="0"/>
                <a:cs typeface="Times New Roman" pitchFamily="18" charset="0"/>
              </a:rPr>
              <a:t>  </a:t>
            </a:r>
            <a:r>
              <a:rPr lang="kk-KZ" altLang="ru-RU" b="1" i="0" dirty="0" smtClean="0">
                <a:latin typeface="Arial" pitchFamily="34" charset="0"/>
                <a:cs typeface="Times New Roman" pitchFamily="18" charset="0"/>
              </a:rPr>
              <a:t> </a:t>
            </a:r>
            <a:r>
              <a:rPr lang="kk-KZ" altLang="ru-RU" i="0" dirty="0">
                <a:latin typeface="Arial" pitchFamily="34" charset="0"/>
                <a:cs typeface="Times New Roman" pitchFamily="18" charset="0"/>
              </a:rPr>
              <a:t>салады,  </a:t>
            </a:r>
            <a:endParaRPr lang="ru-RU" altLang="ru-RU" i="0" dirty="0">
              <a:latin typeface="Arial" pitchFamily="34" charset="0"/>
              <a:cs typeface="Times New Roman" pitchFamily="18" charset="0"/>
            </a:endParaRPr>
          </a:p>
          <a:p>
            <a:r>
              <a:rPr lang="kk-KZ" altLang="ru-RU" i="0" dirty="0">
                <a:latin typeface="Arial" pitchFamily="34" charset="0"/>
                <a:cs typeface="Times New Roman" pitchFamily="18" charset="0"/>
              </a:rPr>
              <a:t>Екінші  оқушы дәл  осы  тапсырманы  қағазға  орындау  керек.</a:t>
            </a:r>
            <a:endParaRPr lang="ru-RU" altLang="ru-RU" i="0" dirty="0">
              <a:latin typeface="Arial" pitchFamily="34" charset="0"/>
            </a:endParaRPr>
          </a:p>
          <a:p>
            <a:r>
              <a:rPr lang="kk-KZ" altLang="ru-RU" i="0" dirty="0">
                <a:latin typeface="Arial" pitchFamily="34" charset="0"/>
                <a:cs typeface="Times New Roman" pitchFamily="18" charset="0"/>
              </a:rPr>
              <a:t>Компьютерде салынған сурет пен қағазға салынған суреттің айырмашылығы</a:t>
            </a:r>
            <a:endParaRPr lang="ru-RU" altLang="ru-RU" i="0" dirty="0">
              <a:latin typeface="Arial" pitchFamily="34" charset="0"/>
            </a:endParaRPr>
          </a:p>
          <a:p>
            <a:r>
              <a:rPr lang="kk-KZ" altLang="ru-RU" i="0" dirty="0">
                <a:latin typeface="Arial" pitchFamily="34" charset="0"/>
                <a:cs typeface="Times New Roman" pitchFamily="18" charset="0"/>
              </a:rPr>
              <a:t>Венн диаграммасы арқылы салыстырып  ойларын  жазу  керек.</a:t>
            </a:r>
            <a:endParaRPr lang="ru-RU" altLang="ru-RU" i="0" dirty="0">
              <a:latin typeface="Arial" pitchFamily="34" charset="0"/>
            </a:endParaRPr>
          </a:p>
          <a:p>
            <a:r>
              <a:rPr lang="kk-KZ" altLang="ru-RU" sz="1200" i="0" dirty="0">
                <a:latin typeface="Arial" pitchFamily="34" charset="0"/>
                <a:cs typeface="Times New Roman" pitchFamily="18" charset="0"/>
              </a:rPr>
              <a:t>            </a:t>
            </a:r>
            <a:endParaRPr lang="ru-RU" altLang="ru-RU" sz="900" i="0" dirty="0">
              <a:latin typeface="Arial" pitchFamily="34" charset="0"/>
            </a:endParaRPr>
          </a:p>
          <a:p>
            <a:r>
              <a:rPr lang="kk-KZ" altLang="ru-RU" sz="1200" i="0" dirty="0">
                <a:latin typeface="Arial" pitchFamily="34" charset="0"/>
                <a:cs typeface="Times New Roman" pitchFamily="18" charset="0"/>
              </a:rPr>
              <a:t>                                             Компьютерде салынған              </a:t>
            </a:r>
            <a:r>
              <a:rPr lang="kk-KZ" altLang="ru-RU" sz="1200" i="0" dirty="0" smtClean="0">
                <a:latin typeface="Arial" pitchFamily="34" charset="0"/>
                <a:cs typeface="Times New Roman" pitchFamily="18" charset="0"/>
              </a:rPr>
              <a:t>                   Қағазға </a:t>
            </a:r>
            <a:r>
              <a:rPr lang="kk-KZ" altLang="ru-RU" sz="1200" i="0" dirty="0">
                <a:latin typeface="Arial" pitchFamily="34" charset="0"/>
                <a:cs typeface="Times New Roman" pitchFamily="18" charset="0"/>
              </a:rPr>
              <a:t>салынған</a:t>
            </a:r>
            <a:endParaRPr lang="ru-RU" altLang="ru-RU" sz="900" i="0" dirty="0">
              <a:latin typeface="Arial" pitchFamily="34" charset="0"/>
            </a:endParaRPr>
          </a:p>
          <a:p>
            <a:r>
              <a:rPr lang="kk-KZ" altLang="ru-RU" sz="1200" i="0" dirty="0">
                <a:latin typeface="Arial" pitchFamily="34" charset="0"/>
                <a:cs typeface="Times New Roman" pitchFamily="18" charset="0"/>
              </a:rPr>
              <a:t>                                                           сурет                                       </a:t>
            </a:r>
            <a:r>
              <a:rPr lang="kk-KZ" altLang="ru-RU" sz="1200" i="0" dirty="0" smtClean="0">
                <a:latin typeface="Arial" pitchFamily="34" charset="0"/>
                <a:cs typeface="Times New Roman" pitchFamily="18" charset="0"/>
              </a:rPr>
              <a:t>                   сурет</a:t>
            </a:r>
            <a:endParaRPr lang="ru-RU" altLang="ru-RU" sz="900" i="0" dirty="0">
              <a:latin typeface="Arial" pitchFamily="34" charset="0"/>
            </a:endParaRPr>
          </a:p>
          <a:p>
            <a:r>
              <a:rPr lang="kk-KZ" altLang="ru-RU" sz="1200" i="0" dirty="0">
                <a:latin typeface="Arial" pitchFamily="34" charset="0"/>
                <a:cs typeface="Times New Roman" pitchFamily="18" charset="0"/>
              </a:rPr>
              <a:t>                                                                                                                     </a:t>
            </a:r>
            <a:endParaRPr lang="ru-RU" altLang="ru-RU" sz="900" i="0" dirty="0">
              <a:latin typeface="Arial" pitchFamily="34" charset="0"/>
            </a:endParaRPr>
          </a:p>
          <a:p>
            <a:endParaRPr lang="ru-RU" altLang="ru-RU" i="0" dirty="0">
              <a:latin typeface="Arial" pitchFamily="34" charset="0"/>
            </a:endParaRPr>
          </a:p>
        </p:txBody>
      </p:sp>
      <p:sp>
        <p:nvSpPr>
          <p:cNvPr id="28677" name="Rectangle 4"/>
          <p:cNvSpPr>
            <a:spLocks noChangeArrowheads="1"/>
          </p:cNvSpPr>
          <p:nvPr/>
        </p:nvSpPr>
        <p:spPr bwMode="auto">
          <a:xfrm>
            <a:off x="0" y="457200"/>
            <a:ext cx="1841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r>
              <a:rPr lang="ru-RU" altLang="ru-RU" i="0">
                <a:latin typeface="Arial" pitchFamily="34" charset="0"/>
              </a:rPr>
              <a:t/>
            </a:r>
            <a:br>
              <a:rPr lang="ru-RU" altLang="ru-RU" i="0">
                <a:latin typeface="Arial" pitchFamily="34" charset="0"/>
              </a:rPr>
            </a:br>
            <a:endParaRPr lang="ru-RU" altLang="ru-RU" i="0">
              <a:latin typeface="Arial" pitchFamily="34" charset="0"/>
            </a:endParaRPr>
          </a:p>
          <a:p>
            <a:endParaRPr lang="ru-RU" altLang="ru-RU" i="0">
              <a:latin typeface="Arial" pitchFamily="34" charset="0"/>
            </a:endParaRPr>
          </a:p>
        </p:txBody>
      </p:sp>
      <p:sp>
        <p:nvSpPr>
          <p:cNvPr id="28678" name="Прямоугольник 10"/>
          <p:cNvSpPr>
            <a:spLocks noChangeArrowheads="1"/>
          </p:cNvSpPr>
          <p:nvPr/>
        </p:nvSpPr>
        <p:spPr bwMode="auto">
          <a:xfrm>
            <a:off x="3203848" y="5949280"/>
            <a:ext cx="19923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r>
              <a:rPr lang="kk-KZ" altLang="ru-RU" i="0" dirty="0">
                <a:latin typeface="Arial" pitchFamily="34" charset="0"/>
                <a:cs typeface="Times New Roman" pitchFamily="18" charset="0"/>
              </a:rPr>
              <a:t> айырмашылығы</a:t>
            </a:r>
            <a:endParaRPr lang="ru-RU" altLang="ru-RU" dirty="0">
              <a:cs typeface="Times New Roman" pitchFamily="18" charset="0"/>
            </a:endParaRPr>
          </a:p>
        </p:txBody>
      </p:sp>
    </p:spTree>
    <p:extLst>
      <p:ext uri="{BB962C8B-B14F-4D97-AF65-F5344CB8AC3E}">
        <p14:creationId xmlns:p14="http://schemas.microsoft.com/office/powerpoint/2010/main" xmlns="" val="2959353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40111" y="2967335"/>
            <a:ext cx="4663777"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III-</a:t>
            </a:r>
            <a:r>
              <a:rPr lang="kk-KZ"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Кезең</a:t>
            </a:r>
            <a:endParaRPr lang="ru-RU"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35150" y="1773238"/>
            <a:ext cx="7091363" cy="2389187"/>
          </a:xfrm>
        </p:spPr>
        <p:txBody>
          <a:bodyPr>
            <a:normAutofit fontScale="90000"/>
          </a:bodyPr>
          <a:lstStyle/>
          <a:p>
            <a:pPr algn="ctr" eaLnBrk="1" hangingPunct="1"/>
            <a:r>
              <a:rPr lang="en-US" altLang="ru-RU" sz="4800" b="1" i="1" smtClean="0">
                <a:latin typeface="KZ Times New Roman"/>
              </a:rPr>
              <a:t>Paint </a:t>
            </a:r>
            <a:r>
              <a:rPr lang="kk-KZ" altLang="ru-RU" sz="4800" b="1" i="1" smtClean="0">
                <a:latin typeface="KZ Times New Roman"/>
              </a:rPr>
              <a:t> редакторы бойынша </a:t>
            </a:r>
            <a:r>
              <a:rPr lang="ru-RU" altLang="ru-RU" sz="4800" b="1" i="1" smtClean="0">
                <a:latin typeface="KZ Times New Roman"/>
              </a:rPr>
              <a:t>тест    жұмысы</a:t>
            </a:r>
            <a:r>
              <a:rPr lang="ru-RU" altLang="ru-RU" sz="4800" b="1" i="1" smtClean="0"/>
              <a:t/>
            </a:r>
            <a:br>
              <a:rPr lang="ru-RU" altLang="ru-RU" sz="4800" b="1" i="1" smtClean="0"/>
            </a:br>
            <a:endParaRPr lang="ru-RU" altLang="ru-RU" sz="4800" b="1" i="1" smtClean="0"/>
          </a:p>
        </p:txBody>
      </p:sp>
    </p:spTree>
    <p:extLst>
      <p:ext uri="{BB962C8B-B14F-4D97-AF65-F5344CB8AC3E}">
        <p14:creationId xmlns:p14="http://schemas.microsoft.com/office/powerpoint/2010/main" xmlns="" val="1596844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0723"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41991" name="Rectangle 7"/>
          <p:cNvSpPr>
            <a:spLocks noGrp="1" noChangeArrowheads="1"/>
          </p:cNvSpPr>
          <p:nvPr>
            <p:ph type="subTitle" idx="1"/>
          </p:nvPr>
        </p:nvSpPr>
        <p:spPr>
          <a:xfrm>
            <a:off x="381000" y="381000"/>
            <a:ext cx="8458200" cy="6172200"/>
          </a:xfrm>
        </p:spPr>
        <p:txBody>
          <a:bodyPr/>
          <a:lstStyle/>
          <a:p>
            <a:pPr eaLnBrk="1" hangingPunct="1">
              <a:defRPr/>
            </a:pPr>
            <a:r>
              <a:rPr lang="en-US" sz="4000" b="1" i="1">
                <a:solidFill>
                  <a:srgbClr val="FFFFFF"/>
                </a:solidFill>
                <a:latin typeface="Times New Roman" pitchFamily="18" charset="0"/>
              </a:rPr>
              <a:t>Paint</a:t>
            </a:r>
            <a:r>
              <a:rPr lang="ru-RU" sz="4000" b="1" i="1">
                <a:solidFill>
                  <a:srgbClr val="FFFFFF"/>
                </a:solidFill>
                <a:latin typeface="Times New Roman" pitchFamily="18" charset="0"/>
              </a:rPr>
              <a:t> редакторы</a:t>
            </a:r>
            <a:r>
              <a:rPr lang="ru-RU" sz="4000" b="1" i="1">
                <a:solidFill>
                  <a:srgbClr val="FFFFFF"/>
                </a:solidFill>
              </a:rPr>
              <a:t> </a:t>
            </a:r>
            <a:r>
              <a:rPr lang="ru-RU" sz="4000" b="1" i="1">
                <a:solidFill>
                  <a:srgbClr val="FFFFFF"/>
                </a:solidFill>
                <a:latin typeface="KZ Times New Roman" pitchFamily="18" charset="0"/>
              </a:rPr>
              <a:t> қандай мақсатқа арналған ?</a:t>
            </a:r>
            <a:endParaRPr lang="ru-RU" i="1">
              <a:solidFill>
                <a:srgbClr val="FFFFFF"/>
              </a:solidFill>
              <a:sym typeface="Symbol" pitchFamily="18" charset="2"/>
            </a:endParaRPr>
          </a:p>
        </p:txBody>
      </p:sp>
      <p:sp>
        <p:nvSpPr>
          <p:cNvPr id="30725" name="Rectangle 8">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 Есептеулер </a:t>
            </a:r>
          </a:p>
          <a:p>
            <a:pPr algn="ctr"/>
            <a:r>
              <a:rPr lang="ru-RU" altLang="ru-RU" sz="3500" b="1" i="0">
                <a:latin typeface="Times New Roman" pitchFamily="18" charset="0"/>
              </a:rPr>
              <a:t>жүргізуге</a:t>
            </a:r>
            <a:endParaRPr lang="ru-RU" altLang="ru-RU" sz="2400" b="1" i="0">
              <a:latin typeface="Times New Roman" pitchFamily="18" charset="0"/>
            </a:endParaRPr>
          </a:p>
        </p:txBody>
      </p:sp>
      <p:sp>
        <p:nvSpPr>
          <p:cNvPr id="30726" name="Rectangle 9">
            <a:hlinkClick r:id="rId4" action="ppaction://hlinksldjump"/>
          </p:cNvPr>
          <p:cNvSpPr>
            <a:spLocks noChangeArrowheads="1"/>
          </p:cNvSpPr>
          <p:nvPr/>
        </p:nvSpPr>
        <p:spPr bwMode="auto">
          <a:xfrm>
            <a:off x="5003800" y="2636838"/>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200" b="1">
                <a:latin typeface="Times New Roman" pitchFamily="18" charset="0"/>
              </a:rPr>
              <a:t>Сурет салуға</a:t>
            </a:r>
          </a:p>
          <a:p>
            <a:pPr algn="ctr"/>
            <a:endParaRPr lang="ru-RU" altLang="ru-RU" sz="2800" b="1">
              <a:latin typeface="Times New Roman" pitchFamily="18" charset="0"/>
            </a:endParaRPr>
          </a:p>
        </p:txBody>
      </p:sp>
      <p:sp>
        <p:nvSpPr>
          <p:cNvPr id="30727" name="Rectangle 10">
            <a:hlinkClick r:id="rId3" action="ppaction://hlinksldjump"/>
          </p:cNvPr>
          <p:cNvSpPr>
            <a:spLocks noChangeArrowheads="1"/>
          </p:cNvSpPr>
          <p:nvPr/>
        </p:nvSpPr>
        <p:spPr bwMode="auto">
          <a:xfrm>
            <a:off x="2987675" y="4508500"/>
            <a:ext cx="3255963" cy="17399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eaLnBrk="1" hangingPunct="1"/>
            <a:r>
              <a:rPr lang="ru-RU" altLang="ru-RU" sz="2400" b="1"/>
              <a:t>Мәтіндік</a:t>
            </a:r>
          </a:p>
          <a:p>
            <a:pPr algn="ctr" eaLnBrk="1" hangingPunct="1"/>
            <a:r>
              <a:rPr lang="ru-RU" altLang="ru-RU" sz="2400" b="1"/>
              <a:t>құжаттармен</a:t>
            </a:r>
          </a:p>
          <a:p>
            <a:pPr algn="ctr" eaLnBrk="1" hangingPunct="1"/>
            <a:r>
              <a:rPr lang="ru-RU" altLang="ru-RU" sz="2400" b="1"/>
              <a:t>жұмыс </a:t>
            </a:r>
          </a:p>
          <a:p>
            <a:pPr algn="ctr" eaLnBrk="1" hangingPunct="1"/>
            <a:r>
              <a:rPr lang="ru-RU" altLang="ru-RU" sz="2400" b="1"/>
              <a:t>жасауға</a:t>
            </a:r>
          </a:p>
          <a:p>
            <a:pPr algn="ctr"/>
            <a:endParaRPr lang="ru-RU" altLang="ru-RU" sz="2400" b="1">
              <a:latin typeface="Times New Roman" pitchFamily="18" charset="0"/>
            </a:endParaRPr>
          </a:p>
        </p:txBody>
      </p:sp>
    </p:spTree>
    <p:extLst>
      <p:ext uri="{BB962C8B-B14F-4D97-AF65-F5344CB8AC3E}">
        <p14:creationId xmlns:p14="http://schemas.microsoft.com/office/powerpoint/2010/main" xmlns="" val="2682494604"/>
      </p:ext>
    </p:extLst>
  </p:cSld>
  <p:clrMapOvr>
    <a:masterClrMapping/>
  </p:clrMapOvr>
  <p:transition advTm="731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p:txBody>
          <a:bodyPr/>
          <a:lstStyle/>
          <a:p>
            <a:pPr eaLnBrk="1" hangingPunct="1">
              <a:defRPr/>
            </a:pPr>
            <a:endParaRPr lang="ru-RU"/>
          </a:p>
        </p:txBody>
      </p:sp>
      <p:pic>
        <p:nvPicPr>
          <p:cNvPr id="31747" name="Picture 2" descr="D:\Новая папка\Mults (36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p:spPr>
      </p:pic>
      <p:sp>
        <p:nvSpPr>
          <p:cNvPr id="31748" name="WordArt 5"/>
          <p:cNvSpPr>
            <a:spLocks noChangeArrowheads="1" noChangeShapeType="1" noTextEdit="1"/>
          </p:cNvSpPr>
          <p:nvPr/>
        </p:nvSpPr>
        <p:spPr bwMode="auto">
          <a:xfrm rot="-2253077">
            <a:off x="1763713" y="3573463"/>
            <a:ext cx="7767637" cy="912812"/>
          </a:xfrm>
          <a:prstGeom prst="rect">
            <a:avLst/>
          </a:prstGeom>
        </p:spPr>
        <p:txBody>
          <a:bodyPr wrap="none" fromWordArt="1">
            <a:prstTxWarp prst="textPlain">
              <a:avLst>
                <a:gd name="adj" fmla="val 50000"/>
              </a:avLst>
            </a:prstTxWarp>
          </a:bodyPr>
          <a:lstStyle/>
          <a:p>
            <a:pPr algn="ctr"/>
            <a:r>
              <a:rPr lang="ru-RU" sz="44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220000" scaled="1"/>
                </a:gradFill>
                <a:effectLst>
                  <a:outerShdw dist="107763" dir="18900000" algn="ctr" rotWithShape="0">
                    <a:srgbClr val="33CC33">
                      <a:alpha val="50000"/>
                    </a:srgbClr>
                  </a:outerShdw>
                </a:effectLst>
                <a:latin typeface="Arial"/>
                <a:cs typeface="Arial"/>
              </a:rPr>
              <a:t>Логика</a:t>
            </a:r>
          </a:p>
        </p:txBody>
      </p:sp>
    </p:spTree>
    <p:extLst>
      <p:ext uri="{BB962C8B-B14F-4D97-AF65-F5344CB8AC3E}">
        <p14:creationId xmlns:p14="http://schemas.microsoft.com/office/powerpoint/2010/main" xmlns="" val="183935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http://nachalo4ka.ru/wp-content/uploads/2014/05/shkolnyiy-universalnyiy-prevyu-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09075"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descr="https://encrypted-tbn0.gstatic.com/images?q=tbn:ANd9GcSgyaAn8zmBuDag0DxyNq_tny1RurdkydD4IvjhdM034g4hrQK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249968"/>
            <a:ext cx="2009775" cy="22764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eg;base64,/9j/4AAQSkZJRgABAQAAAQABAAD/2wCEAAkGBw8QDxIPDhANDw8PDw8PDg4NDRQNEBAPFREWFxUVFBQYHCggGBonHRQUITEiJSkrLi4uFx8zODMsNygtLiwBCgoKDg0OGxAQGCwlICUtLCwtLCwsLCwrLC0sLC0sLCwsLCwsLCwsLCwsLCwsLCwsLCwsLC8sLCwsLCwsLC8sLP/AABEIAOEA4AMBEQACEQEDEQH/xAAcAAABBQEBAQAAAAAAAAAAAAAAAQIDBAUGBwj/xABFEAABAwIBBgkJBgUDBQAAAAABAAIDBBEhBQYSMUFRBxMiMmFxgZGhFCNCUnKCscHRJENikqLCM2Oy4fAWU7M0RFRzk//EABsBAAICAwEAAAAAAAAAAAAAAAABAgMEBQYH/8QAPBEAAgECAgYIBQQBAgcBAAAAAAECAxEEIQUSMUFRYRMicYGRobHRBhQyweEjQlLwYhVyM4KSosLi8UP/2gAMAwEAAhEDEQA/APcUACABAAgAQAIAEACABAAgAKAKVRlelj/iVFMw7nzsafEqapzexMsjSnLZF+BX/wBSUP8A5VOeqQH4KXQ1P4sl0FX+LM2uz5o4zZonmthpRR2Zf2nkX7LqccLN8iccJN7cjMk4R4/RppD7Uob8AVYsG+JYsE98hG8I7dtK4dU4P7Qj5N/yH8k/5F2nz+pnc6Gob0gMcB+pQeFkt6F8jPc0bFHnJRy4Nma07pQY/F2HiqnSmtxVLC1Y/t8MzVBviMQdRCrMcVAAgAQAIAEACABAAgAQAIAEACABAAgAQAIAiqamOJhfK9kbG63yODGjtKai5OyQ4xcnZI5LKfCFTMu2mjkqHesfMxd5Fz3W6Vlwwcn9TsZsMDN5ydvNnNVueWUJua9kDfVgjF7dLnXPdZZEcNSjuuZMcLSjtV+0xqgyzfxpZpdvnpXSeDirlaOxWL1qx+lJdgMpANg7knITmyVtOEtYWsTMZZRbItiSUrHbLHe3BF2K7RTlo3NxHKG8ax1hS1iakmTU7VCTLomnBGqmy1I0aOtmp8YnuaPUPKYetpw+araUtpCrh4VF1l7nVZFzljnIjkAimOAF+Q8/hOw9B8VROk45rYafEYOVPOOaN5VGGCABAAgAQAIAEACABAAgAQAIAEACAOLziz8jiJiow2eUYGUnzLD0W556sOnYsylhHLOeS8zOo4JyznkvP8HBV1XPUv4yokfK7ZpHkt9lowb2BZ0YxgrRRsIxjTVoqwRwpNiciy2NRuRbJAxK5G48NSELZAAgQqAAKMpRjFyk7JbRpXyRNHRjWde4alx+O+J5XccNHL+T+y9/BGwpUGl1mWWtA1BaV6bxzd3U8l7GRqRFcbrKofEWKpvr2kuyz8V7MTgmZ9Y1zTcavWGw/JZ2K+IHWgo0Lx48exe+3sOc05WxNCKVNWi9sl6cu3fsRrZNzxqorCTRnZufyX26Hj5grGoaXrQyn1l5+JzVPG1I7czssj5x01VZrHaEn+1JyXe7sd2LeYbHUq+UXnwe02NHE06mS28DXWYZAIAEACABAAgAQAIAEACAI55mRsc+RzWMYC5z3GzWtGskppNuyGk27I8szrzvkrCYafSjpdROLXzj8W5v4du3cNnQw6p5y2+ht8PhVS60s36f3/4YEMKvbL3ItMYoNkGyVoSIkgSEOSEKgAQAqAsJdAWZYpW4k7tS5f4nxMoUY0Y/ubv2K2Xi/Iy8JC8nJ7iyuHM8EACAIZXKcURnGM4uMldPajNlYAcNWxZMXc890rgflK+rH6Xmvbu9LER+GI6CrE7Zo1h1Ob+ej4rR1ZdJHqEvOkZ7Xrjx61usHpSUerVzXHf38fUz6GNccqma47/z6nf087JGh8bmvY4Xa5puCOgroIyUldPI2sZKSuiRMYIAEACABAAgAQAhNsTgBrKAPJ89M5TWScTCT5LG7C337x6Z/CNg7d1trh6HRq72+huMNh+iWtL6vT+7zCijVzZe2WWBQIMkCQnkrk7IHnYe3BSVOT3GuraUwlL6qi7s/S5YjoXHWQOrFS6F7zX1PiCivog322Xv6FllA3aXHuCfRIxJ6drS+mKXi/b0Jm0cY9HvJKepEx5aUxUv327EvYkELBqa38oT1VwMeWLry21JeLCw3BSSRTKpN7W/EjcpopbK80mjY7L2XJfF2FlOjTrL9raffa3p5nU/C2JUalSi3tSa7r39fIc14K8/asdsOSARyEBUqHK6CEzP4y5IWRq2RzPxIk6MHv1vVfhCOTRyBC9TQjTzdzklon4XfA4+chJ/Uzc7wO3YRsMHjJUHbbHh7F9DESovLNcPbmerZOr4qiJs0Lg9jxgRrB2gjYRuXTQnGcdaLyN3TqRnHWi8iypkwQAIAEACABAHC8JGXyxvkUR5crb1BHoxHUzrdt6PaWdhKN3rvuNhgqN30j3bO04CJizmbCUrK7LccZVkcPOXI0GL+IcFQyjLXfCOa8dnhcsxQjbirlh4rbmc7iPibFVMqSUF/wBT8Xl5FyJoGoAKWqlsRqKuJrV3erNy7X9thZYosUSZqgy+JIFEuQ4JEwQA0piZE5EpxhFyk7JZtvYiKi5NRirtliHJgeCJNRFrDZ/dcNpf4glik6GGXU3yazl2J7Fz29h1mi9D/LyVes+utiW7t4vy7THraeWldaS5jJ5EoHJPQdzujuXOToZXR1VKsp9osVUDtWJKm0X3HvnCSgwuZ9XUDesinBkWzPjlIJNsDs22W2jglKn1smUY3Q0MdRSnJxktnDvW/wAmiwJARgsGpRnTdpI4HH6OxGCnqVo9jWx9j+zz5EbyoowCtIVYgNPNfOR9DNfF0DyOPiG0eu38Q8dW4jY4PFOjLkX4eu6Mr7t6/u89kpalkrGyxOD43tDmObqIK6OMlJXRvYyUldbCVMYIAEACAKuU65lPDJPJzYmFx3m2oDpJsO1ShFykoonCDnJRW88QqKp80r5pDeSV5e+2oE7B0AWA6Aujo4V2S2Ihj9PUMKuioLWksv8AFd+/u8SeILMjTjDYjicbpHE4t/qzuuGxeHvmWowhmvLMYVbJxLLFWy1EzVBl0SZqgy+JIColqHXSJCEoAbrwCrrVqdCm6lR2itrJU6c6s1CCu3uNCiotp1rz7SWlaukZasbxprYt75y+y2LtOywGjqeDjrPOe98OS99/kasUNlRToJGXKdyR0LXAtcA5pFnNcA4EbiDrWQoFeszEq806dxvGZITuY7SZ+V17dhChPDwe4yIYuotuZmy5qkf9w4jdxQB79JYVSnGGxGTHFN7jna2iEcrmXLtEixduIB+a2GChCVJVLZ/mxtsPCLip7yPi1nWMnWGlijKCkrNFdalTr03TqxTi9z/vntI3lauvhXTzWw890xoKeCbq0+tT849vLg/G2+vI5UpHPlSVytihHX8GudHETCjmd5id3mXE4RTHZ0Ndq67byVtsBX1X0ctm4z8FiNWWo9j2cn+T1tbc24IAEACAPNOFHL2k9tBEcG6MlSR62tkfdZx629K3Wi8N/wDrLu9zU6SxcoLo4O19vZw79/I42Bq3hzM2XYwosx2Wo1WyJYYoMmidhVbLUStcotF0SVrlBotTHhyVixMXSSsSuANzYa1XWq06NN1KjtFZtk6dOdWahBXb2I06Gj2nWvOtI6Rq6Sq8Ka+mP3fP02Le322BwMMFDjN7X9ly9fJa8UVkUqSSL5SuTALISK7ipiGuUZDRTqFr6+wyIHGZfj89fe0fEj6LK0W70muDf2ZvcJL9Mz9FbIyLgWIHchkYotEsmrPYZ1VHbEatvQsCtQ1c47DgtO6CeFviKC/T3r+P/r6dhnyuVUUcuUpnK6KEe68HmcXl1E0vN54LRT73EDkv94eIct7h6vSQ5m+wtbpad3t3nUK8yQQBRy5lNlJTS1L9UTC4C9tJ2prR0lxA7VZSpupNQW8hUmoRcnuPBxK+V7pZTpSSvc97t7nG57F11KChFRWxHI4io5ycmXYgrDBky2xRZSydigxEzSoMmiZrlBosRIHqNixMeHpWLUx2mlYmpCh98AoTlGEXOTslm29yJxUpyUYq7exGxk6iti7WfBecaV0nLSVXVhlSi8lxf8n9lu7TuNG6Pjg4a0s5va+HJffj4G1FHZVUqaijLlK5MFkorFQIRADXqEiSKk6waxfA5TOActp6HfEfVXaKf1rmv75G4wj6rMuy25lAQgdyN4SJIpzBQZekmrMw66PRxHN+CxZ07PI860/oN4KfTUV+m/8AtfDs4Pue6+bI66aRzR1nBdlnybKDGONoqrzDxfDTJ82evS5PvlZeFqas7cTMwVXUqW3M93W1N2CAPM+F3K13Q0TTgPtE1u1sY/rNvZK3Gi6O2o+xfc1Ok6tkoLtOIp2reI52bLsYTMaRYakytkrSosRI1yi0TRIHKNiaHB6ViSY4PSsTTF4xKxLWNvJNCee8YnUNw+q8809pf52fy9F/pp5v+TX/AIrdxeeyx2+htGfLR6equu9i/ivd7+Gzib8TLLWUoKKNvKVydqyUVMcpEQSuMEXAY8quTJIqTlYVVl8Dl84dbPf+St0T9dT/AJfubbCbGZQW6MsCUAQyFImipMVBl8TPqBe4Kgy2dKFaDp1FeLVmjDqItE9Gwqs8n0zoqejsR0bzi84vivdb/HYyON5aQ5pIc0hzSNYINwQhOzualOzuj6YyLXippoagYcdDHIRuLmgkdhuOxbyEtaKZ0kJa0VLiXVIkfP2W8oeV1s9Re7ZJTxZ/lN5LP0tC6nC0+jpqJy+Mqa9RsdCFlo1k2W2JlDJQkQHgpAODkhjg5KxIdppWHcXTSsSua2RaHTIkcOSOYN53rjPibTDjfBUHm/rfBfxXN7+Cy35dX8P6K17Yqssl9K4v+XYt3PPcr9PCyy5GlBJHWSdyy0LLiUslCsTIiouIRK4AlcCN5VcmTRUnKw6rL4HM5wHFnvfJX6J+up3fc22E2MybrdGXYa5yBpEEj0ixIqTOUGXRRRmcosyYoz6gA61WzE0rouGkcK6Msnti+D9nsfLnYoEWwSPGatKdGbp1FaSdmuDR7jwRVnGZMDNsE0sWO4kSD/kt2LbYSV6fYbfAyvSXI3M8q7yfJ9TKDouELmMO57+Qw/mcFsMNDXqxjzL689SnJ8jwmkZgF1MTk6rNSIKxGHIsNTKWPCREddABdIYt0AGkiw7l7JdEZn430Bzjv6FodP6YWj6Fof8AEllFcOMnyXm+VzdaF0W8dVvP/hx+rn/iu3fwXcdhTxgAAYALzKmm3rSd28297fE9EdkrLYi4wLLiVMlarUytjwpXIhdK4BdK4BdFwIpCqpMnEpzlYlRmRA5jOF2LPf8A2rK0RtqP/b9zbYNZPuMjSW5Mywxz0EkitI9RLIoqyvUWXRRTmcosviilK5QZkRRWeL47vgo7zgvjTRNrY6muCn9pfZ9x6lwIVBLKuLY10Eg63B4P9DVssE8mjktHSykjY4Xqktye1g++qYmH2Wtc/wCLGre6NjetfgvwW6Qlaj2s8tpQuhRzFRmjEFNGJInamVscmRBABdIBboGSU8LpHBjdZ8BtJWLjcZSwdCVeq8o+L4Jc3sRk4TC1MVWjRprN+S3t8kdjk+lbGwNbs7ydpK8gxWLq43ESxFXa925LclyXm7vaz1HC4WnhKMaNPYvN72+38GjGE4om2TtVyK2SAqdyA66dxBdK4CXSuAEpNgQyFVyZZEpzFYlRl8EctnG/lsHQ74j6LP0R9M3zRuMGuqzHL1tzMsQvekTSK8j0ixIqyvUWXRRUleosviipI5QL4kYOKTK8Th4YmjKjU2STT7z0XgVfapqWb4GO6w1+v9Sz8C82eN0MPPDYipQnti7eD+5rcM0nm6Rm+WV35WAfuXS6LXWk+RVpJ9RLmefUy3iOcqF+MqZiyJwUyti3QILoAEAKmB02RKDi26Thy3a+gbAvKfiPTHz+I6Om/wBODy/ye+XZuXLPeek6C0X8lR16i/Ult5Lcvu+fYbcYWkgjcSJ2LIRUyVqsTIMeCncgOui4BdK4CXRcBCUmxohkKrkyyKKcxWJUZfBHH5ySeeA3Rjxc5bXRKtRk/wDL7I3eCj+n3mQXraGZYie9ImkV5HqJYkVpHJFsUVJXKLLooruKiWoakSPQ+BgfbJjupSD/APVlvn3LNwP1M89+JcIqekFWS+uOfbF29LGtw0Nwo3bA6oHeI/ouo0W85dxyGk11YnA05W7Rz0y9GVNGNJE7SmVMW6BCoAEAauQ6LTdxjhyWnk9Lv7Lj/izTHy1H5Wk+vNZ/4x95bFyvyOo+GtF9PV+ZqLqx2c5e0dvbbmdPGF5xBWO8kywxZESpkzVamVslapXIMcCi5EW6LgF0XAS6VwEcUNjRBIVVJlsUU5isaoy+COHzhlvUOHqhg/SD81vNGq2HXO/qb/Bx/SRlues4ykiFz0iaRC96RNIrSOSLUiq9yiWpERSJggD0zgSZeWqdujhb+Zzj+1Z2B2yOT+KkrUn/ALvsbHDLF9kp3+rVaP5onn9q6PRj/Ua5fc8/0iv00+Z5nTlb1HOzRejcpmNJE7SmVNDwUxDggRNTQGR4Y3Wdu4bSsTHY2ngsPKvU2RXi9yXNvIycHhJ4uvGjDa/Jb33HXUsIY0NaLACwXiuJxNTF15V6r60nd/ZdiWSPV6FCnh6UaVNWUVb+83tZbYiI2TtViZWyVqncgx4KdyI4FFxBdFwC6LgF0XAa4pNjSK8hVcmWxRUmKxqjL4o88yvNpVEp/mOb+Xk/JdLg46tCC5LzzOlw8bUorkUXPWQX2InOSJJEL3JE0ivI5ImkQOKRYhiQxExXPWeBCG0dXJsc+Bg62h5P9YWwwKykzj/iid5048E3429jpOE2k4zJc1hcxGOYdTXjSP5S5bnAy1a68DjMZHWos8XgcujRzM0Xo3KaMaSLLCmVNEgKZBjwmROiyHSaLdNw5T/Buz69y8t+LtLfM4j5Wm+pTefOW/8A6dnbc9D+GtG/L0OnmutPyju8dvhwNlgXLROiZM1WorZK1TuQZI0p3IMeCi5EW6dxBdFwC6VwC6dwGuKVySRXkKrky2KKczrYnYseeeRkQR5fJNpEu9Yl3ebrrox1Uo8DqlHVVuBEXJkrEbnJEkiJzkiSRA8pE0REoJCXQK4l0Cue3cDlMWZNLz99USPHshrWfFrltMGrU+84X4iqa2Ltwil6v7nZZRpGzwyQv5s0b4ndT2lp+KzIScZKS3HPyipJpnzm2NzHOjeLPjc5jxuc02I7wV1UZJq6OWqxcW0y5E5WIxZIssKkUsmaUytl/JVLxkgB5reU7q2Dt+q0nxBpT/T8HKcX15dWPa9/cs+2y3m10Lo/53FKMl1Y5y7OHe8uy51bF42s3dnqDJmq1FbJWqaZBkoKdyDHgp3IjgUXELdFxBdFwFui4WEui4WGPKLk0ivIVBstijJy7PoU8zhrET7e0RYeJCKEdetCPNGZhYa1WK5o800l1J09hhcgdhjnJDI3OQSRE4pDGEoGNTI3EJQRbPozMSi4jJlJHYgmBshB1h0l5DfteVuKMdWmkecaTq9Li6kudvDL7G8rTBPEeEnJfk+UXvAtHVATtsLDTOEg69IaXvhdBgKuvSS3rL2NFpClq1L8TBiKz0amRajKkUsnaVIrZ1mR6Xi4xfnO5TvkP86V5B8T6T+dxrjF9SHVXb+5978kj0rQOA+Uwi1l1pZv7LuXnc0WrQI3DJGqSZFkrSpXIMeCi5FjwUXI2HAouKwt07isF0XAW6LgISi4Eb3IuTSK8hUWy2KOYz2qNGl0f9yRjewHT/aFl6NjrV78E/b7m10ZC9a/BP2+5wRcugN/YQuQFhhcgYwlIYxxQAwlMTY0lMg2Wsj0RqKmGnbe80scdxiQHOAJ7Bc9inCOtJIxsTWVKlKpwTZ9QMaAAALAAAAbAFuTzVu+YqBHHcKGRvKKIysF5aQmZthiYredHcA73As7AVtSrZ7Hl7GHjaXSU7raszyGBy6FHNTRcjUiiRp5HpuMlAPNbyndQ2d9lpviDSHyOBnUi+s+rHte/uV33Gx0Lgvm8XGL+ldZ9i3d7suy51wXjCPT2PaVMiyRpTuQY8FFyLHgouRH3RcVhQU7isLdFxWC6LhYW6dwsISi4WInuRcsSIHlRbLEjhs/6nlxRX5rXSEe0bD+l3etvomHVlPu/vib7RUOrKXccndbY2whKAGkoAaSgBhKYmNJTINjSUyDZ3vAzkrjq91Q4cikjJB/myXa39PGdwWXhYXlfgc9p/EalBU1+5+Sz9bHuC2Bx4IAQgEWOIOBB2hAHhOduQzQ1j4gDxL/ADlOdnFk82+9puOwHaulwlfpaae/ec3jaHRTy2PYUYisxGskjqs3YNGIv2yH9IwHjdeZfGmN6XFRw6eUFd/7pZ+lvFndfC+F6PDOs9s35LL1ua4K4w6UeCmIeCgjYeCi5Gw8FBGwocgVh2kncVhdJFwsLpIuILp3AQlFxpET3IuTSIHlJssSPL86arjKyUg3DHcWPcFj43XSYGnqUI88/E6jBQ1KEVxz8TJussygugQhKAGkpgISgg2MJUiDYxxTRVJn0JwY5DNHk6PTFpaj7RKCLEaQGg031WaG4b7raUIasDhNK4np8Q2tiyXd+TrFca4EACAOez3zdFdTFrQPKIrvp3HDlbWE7nAW67HYsrCYjoZ3ex7TGxWHVanbfuPGI7glrgWuaSHNcLFrgbEEbCumi09hylSLWTO7pmaDGs9Vob3BeG6QxDxOKqVv5Sb7r5eR6thaCoUIUl+1JeROCsIvHAoEOBQKw8OQRsODkCsODkCsLpIFYXSQKwukgLC6SYrDS5BJIic5BNIqV9SIonynVGxz7b7C9lKnBzmore7F1KGvJRW88he8kkk3JJJO8nWuuSSVkdYkkrIS6AC6YCXQIaSgi2ISmQbGEqRBs6fg4zc8vrmh7b08Fpai4uCAeTGfaItbcHK+hT15cjUaVxnQUXb6nkvfu9bH0QtmcQCABAAgAQB57whZscry+Buog1bGjYPvQOrnd+9bXBYp6rovnb29jVY7CrWVZbmr9nEosluvIHGx6E0Sh6hYjYcHJCsODkCsODkhWHByBWHByQrDg5ArChyBWHaSBWDSQFhpcmSSI3FBJI5jPut0KcRA8qZ4B9htifHRWy0ZS1qutw9X/WbLR1PWq63A8+uugN7cLoFcS6YriXQK4hKZFsaSmQbHU1O+WRsUTS+SRwYxjdbnE2AClFNuyKKtSMIuUnkj6NzHzaZk6jbDgZn+cqZBiHSkC4BPojUOq+slbSlT1I2OEx2LeJque7Yuw6BWGGCABAAgAQAhCAPPs6sk+SyCSMWp5DYAao3+r1HWO0bAuW0vgHCbqxWT28n+Tf4DEKpDUe1eaMmOdaFwM+xM2RQcRWJA9KwrDg9RsKw4PSsKw8PRYVhwckKwocgVhwckFg0kCsIXJjsNJQSPNc8a/japwBu2EcU3HC45x7yR2BdLo6j0dFN7Xn7G+wNPUpX3vMw7rOMy4l0CuJdMVxLoFcQlMg2N14DEnUAmkVylY9u4L8xvJGisq2/a3t81G4Y07CMep5Bx3DDaVsKFHVze05DSukenfR031V5/g9DWSaUEACABAAgAQAIAhrKVk0bopWhzHizmn/MDtuoThGcXGSyZOE5QkpReaPK8vZKloZdF93RPJ4ma2Dh6rtzh46x0crjsA6Mstm5nS4XExxEbrbvX93FWKpWrlAyLFlkyrcRWJWyqLiFh4kUdUVh4eo2FYeHpWFYeHpWFYcHpWFYXSQFgugLGfl3KIp6d8uGlbRjB2yHm/XqBV+Fo9NVUN2/sLqFLpJqJ5U5xOJxJxJONyursdBsEumFxLoFcS6YriEoItjoIXyPbHG1z3vIaxjGlznOOwAYkqSV9hVOpGK1pOyPaeDzg6bSaNXWhr6rB0cWDmU53k6nP6dQ2X1rPo0NXOW05LSWlXWvTpZR48fweirJNKCABAAgAQAIAEACABAFevoop43RTMD43izmnwIOsHpGpRnCM46slkTp1JU5KUXZnl2cua89ETJHpTUuvjALviH8wDZ+IYb7LnsXo10+tDNeh0OEx0K3VllL17PYxYau+1amVMz7FtlQqnAVidkyrcRWJmyqDiKxI2RRcRWJA9RsKw8PUbCsPDkrCsKClYR59nnlbjpuKYbxw3GGp0npHs1d+9dDo7DdHT13tfobbB0tSOs9r9DnbrZGZcS6BXEumK4hKCLZ0Ga+Z1blFw4lhZDezqmUFsQ36J9M9A7bK2nRlPYYGL0jRw66zu+C2/g9tzQzKpMmtvGONqC20lTIOWd4YPQb0DouTZZ9OlGGw5PGY+riX1sluX92nSq0wQQAIAEACABAAgAQAIAEACABAHH5fzCp5yZKY+SynEhrbwvPSz0T0t7isGvgKdTNZM2WH0lUp5T6y8/H3ODypkOto78fC7QH30XnYrby4c0e0AtLXwFSnuyN1RxdGt9Ms+Dyf97CpDVA7VgSpmRYtx1CqcBWJ2TKtxFYmbKoOIrEzZFBoViVr1FojYwM6s4BCwwxHzzxZxB/hNO32js7918/A4LpJa8vpXn+DIw9DWes9nqcBddAbO4XQFwFybC5JwAGJJTsRcrbTqch8H2U6uxEBgjP3tVeEdjbaR7BZXQoTluNbiNK4el+674LP8HpebfBXRU9n1RNZKMbSN0IAf/Xfle8SOgLKhh4x25mhxOma1XKHVXn4+x3jGBoDWgNaAAGtFgANQAWQalu+bHIECABAAgAQAIAEACABAAgAQAIAEACABAGNlLNWhqCTJTxh5xL4rwvJ3kttpdt1RUw1Kp9UTKpYyvTyjLxz9TAqeDmL7iplZ0SsbKOrDRWDU0TTf0trzM2Gl5r64p9mXuZ8mYVY3mS0zx+IvjPdon4rDnoaf7ZIyY6WpPbFrwfsRjM6vHoxHql+oVL0PX5E/wDU8Pz8CT/SdcBfQjPQJRfxwUP9Fr8vEP8AUsPxfgZ9dm3llw0YIIo7/eSVEZI6mgm3XirqWhJJ3qO/InHSGFWcm/AxGcEmVHm75KNpJu4vmkc4k6zgw3K2iwkkrZFz05h1kk/Be5qUvAzIbcdWsbvEVOX9xLh8FYsJxZjz0+v20/F/g6HJ/BLk2M3lNTUHaJJeLZ2BgB8VYsNBbTCqabxMvpsuxe9zrMlZAo6X/pqaCE2tpsjGmR0v5x7SrowjHYjXVcRVq/XJs0lIpBAAgAQAIAEACABAAgAQAIAEACABAAgAQAIAEACABAAgAQAIAEACABAAgAQAIAEACABAAgAQAIAEAC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data:image/jpeg;base64,/9j/4AAQSkZJRgABAQAAAQABAAD/2wCEAAkGBw8QDxIPDhANDw8PDw8PDg4NDRQNEBAPFREWFxUVFBQYHCggGBonHRQUITEiJSkrLi4uFx8zODMsNygtLiwBCgoKDg0OGxAQGCwlICUtLCwtLCwsLCwrLC0sLC0sLCwsLCwsLCwsLCwsLCwsLCwsLCwsLC8sLCwsLCwsLC8sLP/AABEIAOEA4AMBEQACEQEDEQH/xAAcAAABBQEBAQAAAAAAAAAAAAAAAQIDBAUGBwj/xABFEAABAwIBBgkJBgUDBQAAAAABAAIDBBEhBQYSMUFRBxMiMmFxgZGhFCNCUnKCscHRJENikqLCM2Oy4fAWU7M0RFRzk//EABsBAAICAwEAAAAAAAAAAAAAAAABAgMEBQYH/8QAPBEAAgECAgYIBQQBAgcBAAAAAAECAxEEIQUSMUFRYRMicYGRobHRBhQyweEjQlLwYhVyM4KSosLi8UP/2gAMAwEAAhEDEQA/APcUACABAAgAQAIAEACABAAgAKAKVRlelj/iVFMw7nzsafEqapzexMsjSnLZF+BX/wBSUP8A5VOeqQH4KXQ1P4sl0FX+LM2uz5o4zZonmthpRR2Zf2nkX7LqccLN8iccJN7cjMk4R4/RppD7Uob8AVYsG+JYsE98hG8I7dtK4dU4P7Qj5N/yH8k/5F2nz+pnc6Gob0gMcB+pQeFkt6F8jPc0bFHnJRy4Nma07pQY/F2HiqnSmtxVLC1Y/t8MzVBviMQdRCrMcVAAgAQAIAEACABAAgAQAIAEACABAAgAQAIAiqamOJhfK9kbG63yODGjtKai5OyQ4xcnZI5LKfCFTMu2mjkqHesfMxd5Fz3W6Vlwwcn9TsZsMDN5ydvNnNVueWUJua9kDfVgjF7dLnXPdZZEcNSjuuZMcLSjtV+0xqgyzfxpZpdvnpXSeDirlaOxWL1qx+lJdgMpANg7knITmyVtOEtYWsTMZZRbItiSUrHbLHe3BF2K7RTlo3NxHKG8ax1hS1iakmTU7VCTLomnBGqmy1I0aOtmp8YnuaPUPKYetpw+araUtpCrh4VF1l7nVZFzljnIjkAimOAF+Q8/hOw9B8VROk45rYafEYOVPOOaN5VGGCABAAgAQAIAEACABAAgAQAIAEACAOLziz8jiJiow2eUYGUnzLD0W556sOnYsylhHLOeS8zOo4JyznkvP8HBV1XPUv4yokfK7ZpHkt9lowb2BZ0YxgrRRsIxjTVoqwRwpNiciy2NRuRbJAxK5G48NSELZAAgQqAAKMpRjFyk7JbRpXyRNHRjWde4alx+O+J5XccNHL+T+y9/BGwpUGl1mWWtA1BaV6bxzd3U8l7GRqRFcbrKofEWKpvr2kuyz8V7MTgmZ9Y1zTcavWGw/JZ2K+IHWgo0Lx48exe+3sOc05WxNCKVNWi9sl6cu3fsRrZNzxqorCTRnZufyX26Hj5grGoaXrQyn1l5+JzVPG1I7czssj5x01VZrHaEn+1JyXe7sd2LeYbHUq+UXnwe02NHE06mS28DXWYZAIAEACABAAgAQAIAEACAI55mRsc+RzWMYC5z3GzWtGskppNuyGk27I8szrzvkrCYafSjpdROLXzj8W5v4du3cNnQw6p5y2+ht8PhVS60s36f3/4YEMKvbL3ItMYoNkGyVoSIkgSEOSEKgAQAqAsJdAWZYpW4k7tS5f4nxMoUY0Y/ubv2K2Xi/Iy8JC8nJ7iyuHM8EACAIZXKcURnGM4uMldPajNlYAcNWxZMXc890rgflK+rH6Xmvbu9LER+GI6CrE7Zo1h1Ob+ej4rR1ZdJHqEvOkZ7Xrjx61usHpSUerVzXHf38fUz6GNccqma47/z6nf087JGh8bmvY4Xa5puCOgroIyUldPI2sZKSuiRMYIAEACABAAgAQAhNsTgBrKAPJ89M5TWScTCT5LG7C337x6Z/CNg7d1trh6HRq72+huMNh+iWtL6vT+7zCijVzZe2WWBQIMkCQnkrk7IHnYe3BSVOT3GuraUwlL6qi7s/S5YjoXHWQOrFS6F7zX1PiCivog322Xv6FllA3aXHuCfRIxJ6drS+mKXi/b0Jm0cY9HvJKepEx5aUxUv327EvYkELBqa38oT1VwMeWLry21JeLCw3BSSRTKpN7W/EjcpopbK80mjY7L2XJfF2FlOjTrL9raffa3p5nU/C2JUalSi3tSa7r39fIc14K8/asdsOSARyEBUqHK6CEzP4y5IWRq2RzPxIk6MHv1vVfhCOTRyBC9TQjTzdzklon4XfA4+chJ/Uzc7wO3YRsMHjJUHbbHh7F9DESovLNcPbmerZOr4qiJs0Lg9jxgRrB2gjYRuXTQnGcdaLyN3TqRnHWi8iypkwQAIAEACABAHC8JGXyxvkUR5crb1BHoxHUzrdt6PaWdhKN3rvuNhgqN30j3bO04CJizmbCUrK7LccZVkcPOXI0GL+IcFQyjLXfCOa8dnhcsxQjbirlh4rbmc7iPibFVMqSUF/wBT8Xl5FyJoGoAKWqlsRqKuJrV3erNy7X9thZYosUSZqgy+JIFEuQ4JEwQA0piZE5EpxhFyk7JZtvYiKi5NRirtliHJgeCJNRFrDZ/dcNpf4glik6GGXU3yazl2J7Fz29h1mi9D/LyVes+utiW7t4vy7THraeWldaS5jJ5EoHJPQdzujuXOToZXR1VKsp9osVUDtWJKm0X3HvnCSgwuZ9XUDesinBkWzPjlIJNsDs22W2jglKn1smUY3Q0MdRSnJxktnDvW/wAmiwJARgsGpRnTdpI4HH6OxGCnqVo9jWx9j+zz5EbyoowCtIVYgNPNfOR9DNfF0DyOPiG0eu38Q8dW4jY4PFOjLkX4eu6Mr7t6/u89kpalkrGyxOD43tDmObqIK6OMlJXRvYyUldbCVMYIAEACAKuU65lPDJPJzYmFx3m2oDpJsO1ShFykoonCDnJRW88QqKp80r5pDeSV5e+2oE7B0AWA6Aujo4V2S2Ihj9PUMKuioLWksv8AFd+/u8SeILMjTjDYjicbpHE4t/qzuuGxeHvmWowhmvLMYVbJxLLFWy1EzVBl0SZqgy+JIColqHXSJCEoAbrwCrrVqdCm6lR2itrJU6c6s1CCu3uNCiotp1rz7SWlaukZasbxprYt75y+y2LtOywGjqeDjrPOe98OS99/kasUNlRToJGXKdyR0LXAtcA5pFnNcA4EbiDrWQoFeszEq806dxvGZITuY7SZ+V17dhChPDwe4yIYuotuZmy5qkf9w4jdxQB79JYVSnGGxGTHFN7jna2iEcrmXLtEixduIB+a2GChCVJVLZ/mxtsPCLip7yPi1nWMnWGlijKCkrNFdalTr03TqxTi9z/vntI3lauvhXTzWw890xoKeCbq0+tT849vLg/G2+vI5UpHPlSVytihHX8GudHETCjmd5id3mXE4RTHZ0Ndq67byVtsBX1X0ctm4z8FiNWWo9j2cn+T1tbc24IAEACAPNOFHL2k9tBEcG6MlSR62tkfdZx629K3Wi8N/wDrLu9zU6SxcoLo4O19vZw79/I42Bq3hzM2XYwosx2Wo1WyJYYoMmidhVbLUStcotF0SVrlBotTHhyVixMXSSsSuANzYa1XWq06NN1KjtFZtk6dOdWahBXb2I06Gj2nWvOtI6Rq6Sq8Ka+mP3fP02Le322BwMMFDjN7X9ly9fJa8UVkUqSSL5SuTALISK7ipiGuUZDRTqFr6+wyIHGZfj89fe0fEj6LK0W70muDf2ZvcJL9Mz9FbIyLgWIHchkYotEsmrPYZ1VHbEatvQsCtQ1c47DgtO6CeFviKC/T3r+P/r6dhnyuVUUcuUpnK6KEe68HmcXl1E0vN54LRT73EDkv94eIct7h6vSQ5m+wtbpad3t3nUK8yQQBRy5lNlJTS1L9UTC4C9tJ2prR0lxA7VZSpupNQW8hUmoRcnuPBxK+V7pZTpSSvc97t7nG57F11KChFRWxHI4io5ycmXYgrDBky2xRZSydigxEzSoMmiZrlBosRIHqNixMeHpWLUx2mlYmpCh98AoTlGEXOTslm29yJxUpyUYq7exGxk6iti7WfBecaV0nLSVXVhlSi8lxf8n9lu7TuNG6Pjg4a0s5va+HJffj4G1FHZVUqaijLlK5MFkorFQIRADXqEiSKk6waxfA5TOActp6HfEfVXaKf1rmv75G4wj6rMuy25lAQgdyN4SJIpzBQZekmrMw66PRxHN+CxZ07PI860/oN4KfTUV+m/8AtfDs4Pue6+bI66aRzR1nBdlnybKDGONoqrzDxfDTJ82evS5PvlZeFqas7cTMwVXUqW3M93W1N2CAPM+F3K13Q0TTgPtE1u1sY/rNvZK3Gi6O2o+xfc1Ok6tkoLtOIp2reI52bLsYTMaRYakytkrSosRI1yi0TRIHKNiaHB6ViSY4PSsTTF4xKxLWNvJNCee8YnUNw+q8809pf52fy9F/pp5v+TX/AIrdxeeyx2+htGfLR6equu9i/ivd7+Gzib8TLLWUoKKNvKVydqyUVMcpEQSuMEXAY8quTJIqTlYVVl8Dl84dbPf+St0T9dT/AJfubbCbGZQW6MsCUAQyFImipMVBl8TPqBe4Kgy2dKFaDp1FeLVmjDqItE9Gwqs8n0zoqejsR0bzi84vivdb/HYyON5aQ5pIc0hzSNYINwQhOzualOzuj6YyLXippoagYcdDHIRuLmgkdhuOxbyEtaKZ0kJa0VLiXVIkfP2W8oeV1s9Re7ZJTxZ/lN5LP0tC6nC0+jpqJy+Mqa9RsdCFlo1k2W2JlDJQkQHgpAODkhjg5KxIdppWHcXTSsSua2RaHTIkcOSOYN53rjPibTDjfBUHm/rfBfxXN7+Cy35dX8P6K17Yqssl9K4v+XYt3PPcr9PCyy5GlBJHWSdyy0LLiUslCsTIiouIRK4AlcCN5VcmTRUnKw6rL4HM5wHFnvfJX6J+up3fc22E2MybrdGXYa5yBpEEj0ixIqTOUGXRRRmcosyYoz6gA61WzE0rouGkcK6Msnti+D9nsfLnYoEWwSPGatKdGbp1FaSdmuDR7jwRVnGZMDNsE0sWO4kSD/kt2LbYSV6fYbfAyvSXI3M8q7yfJ9TKDouELmMO57+Qw/mcFsMNDXqxjzL689SnJ8jwmkZgF1MTk6rNSIKxGHIsNTKWPCREddABdIYt0AGkiw7l7JdEZn430Bzjv6FodP6YWj6Fof8AEllFcOMnyXm+VzdaF0W8dVvP/hx+rn/iu3fwXcdhTxgAAYALzKmm3rSd28297fE9EdkrLYi4wLLiVMlarUytjwpXIhdK4BdK4BdFwIpCqpMnEpzlYlRmRA5jOF2LPf8A2rK0RtqP/b9zbYNZPuMjSW5Mywxz0EkitI9RLIoqyvUWXRRTmcosviilK5QZkRRWeL47vgo7zgvjTRNrY6muCn9pfZ9x6lwIVBLKuLY10Eg63B4P9DVssE8mjktHSykjY4Xqktye1g++qYmH2Wtc/wCLGre6NjetfgvwW6Qlaj2s8tpQuhRzFRmjEFNGJInamVscmRBABdIBboGSU8LpHBjdZ8BtJWLjcZSwdCVeq8o+L4Jc3sRk4TC1MVWjRprN+S3t8kdjk+lbGwNbs7ydpK8gxWLq43ESxFXa925LclyXm7vaz1HC4WnhKMaNPYvN72+38GjGE4om2TtVyK2SAqdyA66dxBdK4CXSuAEpNgQyFVyZZEpzFYlRl8EctnG/lsHQ74j6LP0R9M3zRuMGuqzHL1tzMsQvekTSK8j0ixIqyvUWXRRUleosviipI5QL4kYOKTK8Th4YmjKjU2STT7z0XgVfapqWb4GO6w1+v9Sz8C82eN0MPPDYipQnti7eD+5rcM0nm6Rm+WV35WAfuXS6LXWk+RVpJ9RLmefUy3iOcqF+MqZiyJwUyti3QILoAEAKmB02RKDi26Thy3a+gbAvKfiPTHz+I6Om/wBODy/ye+XZuXLPeek6C0X8lR16i/Ult5Lcvu+fYbcYWkgjcSJ2LIRUyVqsTIMeCncgOui4BdK4CXRcBCUmxohkKrkyyKKcxWJUZfBHH5ySeeA3Rjxc5bXRKtRk/wDL7I3eCj+n3mQXraGZYie9ImkV5HqJYkVpHJFsUVJXKLLooruKiWoakSPQ+BgfbJjupSD/APVlvn3LNwP1M89+JcIqekFWS+uOfbF29LGtw0Nwo3bA6oHeI/ouo0W85dxyGk11YnA05W7Rz0y9GVNGNJE7SmVMW6BCoAEAauQ6LTdxjhyWnk9Lv7Lj/izTHy1H5Wk+vNZ/4x95bFyvyOo+GtF9PV+ZqLqx2c5e0dvbbmdPGF5xBWO8kywxZESpkzVamVslapXIMcCi5EW6LgF0XAS6VwEcUNjRBIVVJlsUU5isaoy+COHzhlvUOHqhg/SD81vNGq2HXO/qb/Bx/SRlues4ykiFz0iaRC96RNIrSOSLUiq9yiWpERSJggD0zgSZeWqdujhb+Zzj+1Z2B2yOT+KkrUn/ALvsbHDLF9kp3+rVaP5onn9q6PRj/Ua5fc8/0iv00+Z5nTlb1HOzRejcpmNJE7SmVNDwUxDggRNTQGR4Y3Wdu4bSsTHY2ngsPKvU2RXi9yXNvIycHhJ4uvGjDa/Jb33HXUsIY0NaLACwXiuJxNTF15V6r60nd/ZdiWSPV6FCnh6UaVNWUVb+83tZbYiI2TtViZWyVqncgx4KdyI4FFxBdFwC6LgF0XAa4pNjSK8hVcmWxRUmKxqjL4o88yvNpVEp/mOb+Xk/JdLg46tCC5LzzOlw8bUorkUXPWQX2InOSJJEL3JE0ivI5ImkQOKRYhiQxExXPWeBCG0dXJsc+Bg62h5P9YWwwKykzj/iid5048E3429jpOE2k4zJc1hcxGOYdTXjSP5S5bnAy1a68DjMZHWos8XgcujRzM0Xo3KaMaSLLCmVNEgKZBjwmROiyHSaLdNw5T/Buz69y8t+LtLfM4j5Wm+pTefOW/8A6dnbc9D+GtG/L0OnmutPyju8dvhwNlgXLROiZM1WorZK1TuQZI0p3IMeCi5EW6dxBdFwC6VwC6dwGuKVySRXkKrky2KKczrYnYseeeRkQR5fJNpEu9Yl3ebrrox1Uo8DqlHVVuBEXJkrEbnJEkiJzkiSRA8pE0REoJCXQK4l0Cue3cDlMWZNLz99USPHshrWfFrltMGrU+84X4iqa2Ltwil6v7nZZRpGzwyQv5s0b4ndT2lp+KzIScZKS3HPyipJpnzm2NzHOjeLPjc5jxuc02I7wV1UZJq6OWqxcW0y5E5WIxZIssKkUsmaUytl/JVLxkgB5reU7q2Dt+q0nxBpT/T8HKcX15dWPa9/cs+2y3m10Lo/53FKMl1Y5y7OHe8uy51bF42s3dnqDJmq1FbJWqaZBkoKdyDHgp3IjgUXELdFxBdFwFui4WEui4WGPKLk0ivIVBstijJy7PoU8zhrET7e0RYeJCKEdetCPNGZhYa1WK5o800l1J09hhcgdhjnJDI3OQSRE4pDGEoGNTI3EJQRbPozMSi4jJlJHYgmBshB1h0l5DfteVuKMdWmkecaTq9Li6kudvDL7G8rTBPEeEnJfk+UXvAtHVATtsLDTOEg69IaXvhdBgKuvSS3rL2NFpClq1L8TBiKz0amRajKkUsnaVIrZ1mR6Xi4xfnO5TvkP86V5B8T6T+dxrjF9SHVXb+5978kj0rQOA+Uwi1l1pZv7LuXnc0WrQI3DJGqSZFkrSpXIMeCi5FjwUXI2HAouKwt07isF0XAW6LgISi4Eb3IuTSK8hUWy2KOYz2qNGl0f9yRjewHT/aFl6NjrV78E/b7m10ZC9a/BP2+5wRcugN/YQuQFhhcgYwlIYxxQAwlMTY0lMg2Wsj0RqKmGnbe80scdxiQHOAJ7Bc9inCOtJIxsTWVKlKpwTZ9QMaAAALAAAAbAFuTzVu+YqBHHcKGRvKKIysF5aQmZthiYredHcA73As7AVtSrZ7Hl7GHjaXSU7raszyGBy6FHNTRcjUiiRp5HpuMlAPNbyndQ2d9lpviDSHyOBnUi+s+rHte/uV33Gx0Lgvm8XGL+ldZ9i3d7suy51wXjCPT2PaVMiyRpTuQY8FFyLHgouRH3RcVhQU7isLdFxWC6LhYW6dwsISi4WInuRcsSIHlRbLEjhs/6nlxRX5rXSEe0bD+l3etvomHVlPu/vib7RUOrKXccndbY2whKAGkoAaSgBhKYmNJTINjSUyDZ3vAzkrjq91Q4cikjJB/myXa39PGdwWXhYXlfgc9p/EalBU1+5+Sz9bHuC2Bx4IAQgEWOIOBB2hAHhOduQzQ1j4gDxL/ADlOdnFk82+9puOwHaulwlfpaae/ec3jaHRTy2PYUYisxGskjqs3YNGIv2yH9IwHjdeZfGmN6XFRw6eUFd/7pZ+lvFndfC+F6PDOs9s35LL1ua4K4w6UeCmIeCgjYeCi5Gw8FBGwocgVh2kncVhdJFwsLpIuILp3AQlFxpET3IuTSIHlJssSPL86arjKyUg3DHcWPcFj43XSYGnqUI88/E6jBQ1KEVxz8TJussygugQhKAGkpgISgg2MJUiDYxxTRVJn0JwY5DNHk6PTFpaj7RKCLEaQGg031WaG4b7raUIasDhNK4np8Q2tiyXd+TrFca4EACAOez3zdFdTFrQPKIrvp3HDlbWE7nAW67HYsrCYjoZ3ex7TGxWHVanbfuPGI7glrgWuaSHNcLFrgbEEbCumi09hylSLWTO7pmaDGs9Vob3BeG6QxDxOKqVv5Sb7r5eR6thaCoUIUl+1JeROCsIvHAoEOBQKw8OQRsODkCsODkCsLpIFYXSQKwukgLC6SYrDS5BJIic5BNIqV9SIonynVGxz7b7C9lKnBzmore7F1KGvJRW88he8kkk3JJJO8nWuuSSVkdYkkrIS6AC6YCXQIaSgi2ISmQbGEqRBs6fg4zc8vrmh7b08Fpai4uCAeTGfaItbcHK+hT15cjUaVxnQUXb6nkvfu9bH0QtmcQCABAAgAQB57whZscry+Buog1bGjYPvQOrnd+9bXBYp6rovnb29jVY7CrWVZbmr9nEosluvIHGx6E0Sh6hYjYcHJCsODkCsODkhWHByBWHByQrDg5ArChyBWHaSBWDSQFhpcmSSI3FBJI5jPut0KcRA8qZ4B9htifHRWy0ZS1qutw9X/WbLR1PWq63A8+uugN7cLoFcS6YriXQK4hKZFsaSmQbHU1O+WRsUTS+SRwYxjdbnE2AClFNuyKKtSMIuUnkj6NzHzaZk6jbDgZn+cqZBiHSkC4BPojUOq+slbSlT1I2OEx2LeJque7Yuw6BWGGCABAAgAQAhCAPPs6sk+SyCSMWp5DYAao3+r1HWO0bAuW0vgHCbqxWT28n+Tf4DEKpDUe1eaMmOdaFwM+xM2RQcRWJA9KwrDg9RsKw4PSsKw8PRYVhwckKwocgVhwckFg0kCsIXJjsNJQSPNc8a/japwBu2EcU3HC45x7yR2BdLo6j0dFN7Xn7G+wNPUpX3vMw7rOMy4l0CuJdMVxLoFcQlMg2N14DEnUAmkVylY9u4L8xvJGisq2/a3t81G4Y07CMep5Bx3DDaVsKFHVze05DSukenfR031V5/g9DWSaUEACABAAgAQAIAhrKVk0bopWhzHizmn/MDtuoThGcXGSyZOE5QkpReaPK8vZKloZdF93RPJ4ma2Dh6rtzh46x0crjsA6Mstm5nS4XExxEbrbvX93FWKpWrlAyLFlkyrcRWJWyqLiFh4kUdUVh4eo2FYeHpWFYeHpWFYcHpWFYXSQFgugLGfl3KIp6d8uGlbRjB2yHm/XqBV+Fo9NVUN2/sLqFLpJqJ5U5xOJxJxJONyursdBsEumFxLoFcS6YriEoItjoIXyPbHG1z3vIaxjGlznOOwAYkqSV9hVOpGK1pOyPaeDzg6bSaNXWhr6rB0cWDmU53k6nP6dQ2X1rPo0NXOW05LSWlXWvTpZR48fweirJNKCABAAgAQAIAEACABAFevoop43RTMD43izmnwIOsHpGpRnCM46slkTp1JU5KUXZnl2cua89ETJHpTUuvjALviH8wDZ+IYb7LnsXo10+tDNeh0OEx0K3VllL17PYxYau+1amVMz7FtlQqnAVidkyrcRWJmyqDiKxI2RRcRWJA9RsKw8PUbCsPDkrCsKClYR59nnlbjpuKYbxw3GGp0npHs1d+9dDo7DdHT13tfobbB0tSOs9r9DnbrZGZcS6BXEumK4hKCLZ0Ga+Z1blFw4lhZDezqmUFsQ36J9M9A7bK2nRlPYYGL0jRw66zu+C2/g9tzQzKpMmtvGONqC20lTIOWd4YPQb0DouTZZ9OlGGw5PGY+riX1sluX92nSq0wQQAIAEACABAAgAQAIAEACABAHH5fzCp5yZKY+SynEhrbwvPSz0T0t7isGvgKdTNZM2WH0lUp5T6y8/H3ODypkOto78fC7QH30XnYrby4c0e0AtLXwFSnuyN1RxdGt9Ms+Dyf97CpDVA7VgSpmRYtx1CqcBWJ2TKtxFYmbKoOIrEzZFBoViVr1FojYwM6s4BCwwxHzzxZxB/hNO32js7918/A4LpJa8vpXn+DIw9DWes9nqcBddAbO4XQFwFybC5JwAGJJTsRcrbTqch8H2U6uxEBgjP3tVeEdjbaR7BZXQoTluNbiNK4el+674LP8HpebfBXRU9n1RNZKMbSN0IAf/Xfle8SOgLKhh4x25mhxOma1XKHVXn4+x3jGBoDWgNaAAGtFgANQAWQalu+bHIECABAAgAQAIAEACABAAgAQAIAEACABAGNlLNWhqCTJTxh5xL4rwvJ3kttpdt1RUw1Kp9UTKpYyvTyjLxz9TAqeDmL7iplZ0SsbKOrDRWDU0TTf0trzM2Gl5r64p9mXuZ8mYVY3mS0zx+IvjPdon4rDnoaf7ZIyY6WpPbFrwfsRjM6vHoxHql+oVL0PX5E/wDU8Pz8CT/SdcBfQjPQJRfxwUP9Fr8vEP8AUsPxfgZ9dm3llw0YIIo7/eSVEZI6mgm3XirqWhJJ3qO/InHSGFWcm/AxGcEmVHm75KNpJu4vmkc4k6zgw3K2iwkkrZFz05h1kk/Be5qUvAzIbcdWsbvEVOX9xLh8FYsJxZjz0+v20/F/g6HJ/BLk2M3lNTUHaJJeLZ2BgB8VYsNBbTCqabxMvpsuxe9zrMlZAo6X/pqaCE2tpsjGmR0v5x7SrowjHYjXVcRVq/XJs0lIpBAAgAQAIAEACABAAgAQAIAEACABAAgAQAIAEACABAAgAQAIAEACABAAgAQAIAEACABAAgAQAIAEAC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data:image/jpeg;base64,/9j/4AAQSkZJRgABAQAAAQABAAD/2wCEAAkGBw8QDxIPDhANDw8PDw8PDg4NDRQNEBAPFREWFxUVFBQYHCggGBonHRQUITEiJSkrLi4uFx8zODMsNygtLiwBCgoKDg0OGxAQGCwlICUtLCwtLCwsLCwrLC0sLC0sLCwsLCwsLCwsLCwsLCwsLCwsLCwsLC8sLCwsLCwsLC8sLP/AABEIAOEA4AMBEQACEQEDEQH/xAAcAAABBQEBAQAAAAAAAAAAAAAAAQIDBAUGBwj/xABFEAABAwIBBgkJBgUDBQAAAAABAAIDBBEhBQYSMUFRBxMiMmFxgZGhFCNCUnKCscHRJENikqLCM2Oy4fAWU7M0RFRzk//EABsBAAICAwEAAAAAAAAAAAAAAAABAgMEBQYH/8QAPBEAAgECAgYIBQQBAgcBAAAAAAECAxEEIQUSMUFRYRMicYGRobHRBhQyweEjQlLwYhVyM4KSosLi8UP/2gAMAwEAAhEDEQA/APcUACABAAgAQAIAEACABAAgAKAKVRlelj/iVFMw7nzsafEqapzexMsjSnLZF+BX/wBSUP8A5VOeqQH4KXQ1P4sl0FX+LM2uz5o4zZonmthpRR2Zf2nkX7LqccLN8iccJN7cjMk4R4/RppD7Uob8AVYsG+JYsE98hG8I7dtK4dU4P7Qj5N/yH8k/5F2nz+pnc6Gob0gMcB+pQeFkt6F8jPc0bFHnJRy4Nma07pQY/F2HiqnSmtxVLC1Y/t8MzVBviMQdRCrMcVAAgAQAIAEACABAAgAQAIAEACABAAgAQAIAiqamOJhfK9kbG63yODGjtKai5OyQ4xcnZI5LKfCFTMu2mjkqHesfMxd5Fz3W6Vlwwcn9TsZsMDN5ydvNnNVueWUJua9kDfVgjF7dLnXPdZZEcNSjuuZMcLSjtV+0xqgyzfxpZpdvnpXSeDirlaOxWL1qx+lJdgMpANg7knITmyVtOEtYWsTMZZRbItiSUrHbLHe3BF2K7RTlo3NxHKG8ax1hS1iakmTU7VCTLomnBGqmy1I0aOtmp8YnuaPUPKYetpw+araUtpCrh4VF1l7nVZFzljnIjkAimOAF+Q8/hOw9B8VROk45rYafEYOVPOOaN5VGGCABAAgAQAIAEACABAAgAQAIAEACAOLziz8jiJiow2eUYGUnzLD0W556sOnYsylhHLOeS8zOo4JyznkvP8HBV1XPUv4yokfK7ZpHkt9lowb2BZ0YxgrRRsIxjTVoqwRwpNiciy2NRuRbJAxK5G48NSELZAAgQqAAKMpRjFyk7JbRpXyRNHRjWde4alx+O+J5XccNHL+T+y9/BGwpUGl1mWWtA1BaV6bxzd3U8l7GRqRFcbrKofEWKpvr2kuyz8V7MTgmZ9Y1zTcavWGw/JZ2K+IHWgo0Lx48exe+3sOc05WxNCKVNWi9sl6cu3fsRrZNzxqorCTRnZufyX26Hj5grGoaXrQyn1l5+JzVPG1I7czssj5x01VZrHaEn+1JyXe7sd2LeYbHUq+UXnwe02NHE06mS28DXWYZAIAEACABAAgAQAIAEACAI55mRsc+RzWMYC5z3GzWtGskppNuyGk27I8szrzvkrCYafSjpdROLXzj8W5v4du3cNnQw6p5y2+ht8PhVS60s36f3/4YEMKvbL3ItMYoNkGyVoSIkgSEOSEKgAQAqAsJdAWZYpW4k7tS5f4nxMoUY0Y/ubv2K2Xi/Iy8JC8nJ7iyuHM8EACAIZXKcURnGM4uMldPajNlYAcNWxZMXc890rgflK+rH6Xmvbu9LER+GI6CrE7Zo1h1Ob+ej4rR1ZdJHqEvOkZ7Xrjx61usHpSUerVzXHf38fUz6GNccqma47/z6nf087JGh8bmvY4Xa5puCOgroIyUldPI2sZKSuiRMYIAEACABAAgAQAhNsTgBrKAPJ89M5TWScTCT5LG7C337x6Z/CNg7d1trh6HRq72+huMNh+iWtL6vT+7zCijVzZe2WWBQIMkCQnkrk7IHnYe3BSVOT3GuraUwlL6qi7s/S5YjoXHWQOrFS6F7zX1PiCivog322Xv6FllA3aXHuCfRIxJ6drS+mKXi/b0Jm0cY9HvJKepEx5aUxUv327EvYkELBqa38oT1VwMeWLry21JeLCw3BSSRTKpN7W/EjcpopbK80mjY7L2XJfF2FlOjTrL9raffa3p5nU/C2JUalSi3tSa7r39fIc14K8/asdsOSARyEBUqHK6CEzP4y5IWRq2RzPxIk6MHv1vVfhCOTRyBC9TQjTzdzklon4XfA4+chJ/Uzc7wO3YRsMHjJUHbbHh7F9DESovLNcPbmerZOr4qiJs0Lg9jxgRrB2gjYRuXTQnGcdaLyN3TqRnHWi8iypkwQAIAEACABAHC8JGXyxvkUR5crb1BHoxHUzrdt6PaWdhKN3rvuNhgqN30j3bO04CJizmbCUrK7LccZVkcPOXI0GL+IcFQyjLXfCOa8dnhcsxQjbirlh4rbmc7iPibFVMqSUF/wBT8Xl5FyJoGoAKWqlsRqKuJrV3erNy7X9thZYosUSZqgy+JIFEuQ4JEwQA0piZE5EpxhFyk7JZtvYiKi5NRirtliHJgeCJNRFrDZ/dcNpf4glik6GGXU3yazl2J7Fz29h1mi9D/LyVes+utiW7t4vy7THraeWldaS5jJ5EoHJPQdzujuXOToZXR1VKsp9osVUDtWJKm0X3HvnCSgwuZ9XUDesinBkWzPjlIJNsDs22W2jglKn1smUY3Q0MdRSnJxktnDvW/wAmiwJARgsGpRnTdpI4HH6OxGCnqVo9jWx9j+zz5EbyoowCtIVYgNPNfOR9DNfF0DyOPiG0eu38Q8dW4jY4PFOjLkX4eu6Mr7t6/u89kpalkrGyxOD43tDmObqIK6OMlJXRvYyUldbCVMYIAEACAKuU65lPDJPJzYmFx3m2oDpJsO1ShFykoonCDnJRW88QqKp80r5pDeSV5e+2oE7B0AWA6Aujo4V2S2Ihj9PUMKuioLWksv8AFd+/u8SeILMjTjDYjicbpHE4t/qzuuGxeHvmWowhmvLMYVbJxLLFWy1EzVBl0SZqgy+JIColqHXSJCEoAbrwCrrVqdCm6lR2itrJU6c6s1CCu3uNCiotp1rz7SWlaukZasbxprYt75y+y2LtOywGjqeDjrPOe98OS99/kasUNlRToJGXKdyR0LXAtcA5pFnNcA4EbiDrWQoFeszEq806dxvGZITuY7SZ+V17dhChPDwe4yIYuotuZmy5qkf9w4jdxQB79JYVSnGGxGTHFN7jna2iEcrmXLtEixduIB+a2GChCVJVLZ/mxtsPCLip7yPi1nWMnWGlijKCkrNFdalTr03TqxTi9z/vntI3lauvhXTzWw890xoKeCbq0+tT849vLg/G2+vI5UpHPlSVytihHX8GudHETCjmd5id3mXE4RTHZ0Ndq67byVtsBX1X0ctm4z8FiNWWo9j2cn+T1tbc24IAEACAPNOFHL2k9tBEcG6MlSR62tkfdZx629K3Wi8N/wDrLu9zU6SxcoLo4O19vZw79/I42Bq3hzM2XYwosx2Wo1WyJYYoMmidhVbLUStcotF0SVrlBotTHhyVixMXSSsSuANzYa1XWq06NN1KjtFZtk6dOdWahBXb2I06Gj2nWvOtI6Rq6Sq8Ka+mP3fP02Le322BwMMFDjN7X9ly9fJa8UVkUqSSL5SuTALISK7ipiGuUZDRTqFr6+wyIHGZfj89fe0fEj6LK0W70muDf2ZvcJL9Mz9FbIyLgWIHchkYotEsmrPYZ1VHbEatvQsCtQ1c47DgtO6CeFviKC/T3r+P/r6dhnyuVUUcuUpnK6KEe68HmcXl1E0vN54LRT73EDkv94eIct7h6vSQ5m+wtbpad3t3nUK8yQQBRy5lNlJTS1L9UTC4C9tJ2prR0lxA7VZSpupNQW8hUmoRcnuPBxK+V7pZTpSSvc97t7nG57F11KChFRWxHI4io5ycmXYgrDBky2xRZSydigxEzSoMmiZrlBosRIHqNixMeHpWLUx2mlYmpCh98AoTlGEXOTslm29yJxUpyUYq7exGxk6iti7WfBecaV0nLSVXVhlSi8lxf8n9lu7TuNG6Pjg4a0s5va+HJffj4G1FHZVUqaijLlK5MFkorFQIRADXqEiSKk6waxfA5TOActp6HfEfVXaKf1rmv75G4wj6rMuy25lAQgdyN4SJIpzBQZekmrMw66PRxHN+CxZ07PI860/oN4KfTUV+m/8AtfDs4Pue6+bI66aRzR1nBdlnybKDGONoqrzDxfDTJ82evS5PvlZeFqas7cTMwVXUqW3M93W1N2CAPM+F3K13Q0TTgPtE1u1sY/rNvZK3Gi6O2o+xfc1Ok6tkoLtOIp2reI52bLsYTMaRYakytkrSosRI1yi0TRIHKNiaHB6ViSY4PSsTTF4xKxLWNvJNCee8YnUNw+q8809pf52fy9F/pp5v+TX/AIrdxeeyx2+htGfLR6equu9i/ivd7+Gzib8TLLWUoKKNvKVydqyUVMcpEQSuMEXAY8quTJIqTlYVVl8Dl84dbPf+St0T9dT/AJfubbCbGZQW6MsCUAQyFImipMVBl8TPqBe4Kgy2dKFaDp1FeLVmjDqItE9Gwqs8n0zoqejsR0bzi84vivdb/HYyON5aQ5pIc0hzSNYINwQhOzualOzuj6YyLXippoagYcdDHIRuLmgkdhuOxbyEtaKZ0kJa0VLiXVIkfP2W8oeV1s9Re7ZJTxZ/lN5LP0tC6nC0+jpqJy+Mqa9RsdCFlo1k2W2JlDJQkQHgpAODkhjg5KxIdppWHcXTSsSua2RaHTIkcOSOYN53rjPibTDjfBUHm/rfBfxXN7+Cy35dX8P6K17Yqssl9K4v+XYt3PPcr9PCyy5GlBJHWSdyy0LLiUslCsTIiouIRK4AlcCN5VcmTRUnKw6rL4HM5wHFnvfJX6J+up3fc22E2MybrdGXYa5yBpEEj0ixIqTOUGXRRRmcosyYoz6gA61WzE0rouGkcK6Msnti+D9nsfLnYoEWwSPGatKdGbp1FaSdmuDR7jwRVnGZMDNsE0sWO4kSD/kt2LbYSV6fYbfAyvSXI3M8q7yfJ9TKDouELmMO57+Qw/mcFsMNDXqxjzL689SnJ8jwmkZgF1MTk6rNSIKxGHIsNTKWPCREddABdIYt0AGkiw7l7JdEZn430Bzjv6FodP6YWj6Fof8AEllFcOMnyXm+VzdaF0W8dVvP/hx+rn/iu3fwXcdhTxgAAYALzKmm3rSd28297fE9EdkrLYi4wLLiVMlarUytjwpXIhdK4BdK4BdFwIpCqpMnEpzlYlRmRA5jOF2LPf8A2rK0RtqP/b9zbYNZPuMjSW5Mywxz0EkitI9RLIoqyvUWXRRTmcosviilK5QZkRRWeL47vgo7zgvjTRNrY6muCn9pfZ9x6lwIVBLKuLY10Eg63B4P9DVssE8mjktHSykjY4Xqktye1g++qYmH2Wtc/wCLGre6NjetfgvwW6Qlaj2s8tpQuhRzFRmjEFNGJInamVscmRBABdIBboGSU8LpHBjdZ8BtJWLjcZSwdCVeq8o+L4Jc3sRk4TC1MVWjRprN+S3t8kdjk+lbGwNbs7ydpK8gxWLq43ESxFXa925LclyXm7vaz1HC4WnhKMaNPYvN72+38GjGE4om2TtVyK2SAqdyA66dxBdK4CXSuAEpNgQyFVyZZEpzFYlRl8EctnG/lsHQ74j6LP0R9M3zRuMGuqzHL1tzMsQvekTSK8j0ixIqyvUWXRRUleosviipI5QL4kYOKTK8Th4YmjKjU2STT7z0XgVfapqWb4GO6w1+v9Sz8C82eN0MPPDYipQnti7eD+5rcM0nm6Rm+WV35WAfuXS6LXWk+RVpJ9RLmefUy3iOcqF+MqZiyJwUyti3QILoAEAKmB02RKDi26Thy3a+gbAvKfiPTHz+I6Om/wBODy/ye+XZuXLPeek6C0X8lR16i/Ult5Lcvu+fYbcYWkgjcSJ2LIRUyVqsTIMeCncgOui4BdK4CXRcBCUmxohkKrkyyKKcxWJUZfBHH5ySeeA3Rjxc5bXRKtRk/wDL7I3eCj+n3mQXraGZYie9ImkV5HqJYkVpHJFsUVJXKLLooruKiWoakSPQ+BgfbJjupSD/APVlvn3LNwP1M89+JcIqekFWS+uOfbF29LGtw0Nwo3bA6oHeI/ouo0W85dxyGk11YnA05W7Rz0y9GVNGNJE7SmVMW6BCoAEAauQ6LTdxjhyWnk9Lv7Lj/izTHy1H5Wk+vNZ/4x95bFyvyOo+GtF9PV+ZqLqx2c5e0dvbbmdPGF5xBWO8kywxZESpkzVamVslapXIMcCi5EW6LgF0XAS6VwEcUNjRBIVVJlsUU5isaoy+COHzhlvUOHqhg/SD81vNGq2HXO/qb/Bx/SRlues4ykiFz0iaRC96RNIrSOSLUiq9yiWpERSJggD0zgSZeWqdujhb+Zzj+1Z2B2yOT+KkrUn/ALvsbHDLF9kp3+rVaP5onn9q6PRj/Ua5fc8/0iv00+Z5nTlb1HOzRejcpmNJE7SmVNDwUxDggRNTQGR4Y3Wdu4bSsTHY2ngsPKvU2RXi9yXNvIycHhJ4uvGjDa/Jb33HXUsIY0NaLACwXiuJxNTF15V6r60nd/ZdiWSPV6FCnh6UaVNWUVb+83tZbYiI2TtViZWyVqncgx4KdyI4FFxBdFwC6LgF0XAa4pNjSK8hVcmWxRUmKxqjL4o88yvNpVEp/mOb+Xk/JdLg46tCC5LzzOlw8bUorkUXPWQX2InOSJJEL3JE0ivI5ImkQOKRYhiQxExXPWeBCG0dXJsc+Bg62h5P9YWwwKykzj/iid5048E3429jpOE2k4zJc1hcxGOYdTXjSP5S5bnAy1a68DjMZHWos8XgcujRzM0Xo3KaMaSLLCmVNEgKZBjwmROiyHSaLdNw5T/Buz69y8t+LtLfM4j5Wm+pTefOW/8A6dnbc9D+GtG/L0OnmutPyju8dvhwNlgXLROiZM1WorZK1TuQZI0p3IMeCi5EW6dxBdFwC6VwC6dwGuKVySRXkKrky2KKczrYnYseeeRkQR5fJNpEu9Yl3ebrrox1Uo8DqlHVVuBEXJkrEbnJEkiJzkiSRA8pE0REoJCXQK4l0Cue3cDlMWZNLz99USPHshrWfFrltMGrU+84X4iqa2Ltwil6v7nZZRpGzwyQv5s0b4ndT2lp+KzIScZKS3HPyipJpnzm2NzHOjeLPjc5jxuc02I7wV1UZJq6OWqxcW0y5E5WIxZIssKkUsmaUytl/JVLxkgB5reU7q2Dt+q0nxBpT/T8HKcX15dWPa9/cs+2y3m10Lo/53FKMl1Y5y7OHe8uy51bF42s3dnqDJmq1FbJWqaZBkoKdyDHgp3IjgUXELdFxBdFwFui4WEui4WGPKLk0ivIVBstijJy7PoU8zhrET7e0RYeJCKEdetCPNGZhYa1WK5o800l1J09hhcgdhjnJDI3OQSRE4pDGEoGNTI3EJQRbPozMSi4jJlJHYgmBshB1h0l5DfteVuKMdWmkecaTq9Li6kudvDL7G8rTBPEeEnJfk+UXvAtHVATtsLDTOEg69IaXvhdBgKuvSS3rL2NFpClq1L8TBiKz0amRajKkUsnaVIrZ1mR6Xi4xfnO5TvkP86V5B8T6T+dxrjF9SHVXb+5978kj0rQOA+Uwi1l1pZv7LuXnc0WrQI3DJGqSZFkrSpXIMeCi5FjwUXI2HAouKwt07isF0XAW6LgISi4Eb3IuTSK8hUWy2KOYz2qNGl0f9yRjewHT/aFl6NjrV78E/b7m10ZC9a/BP2+5wRcugN/YQuQFhhcgYwlIYxxQAwlMTY0lMg2Wsj0RqKmGnbe80scdxiQHOAJ7Bc9inCOtJIxsTWVKlKpwTZ9QMaAAALAAAAbAFuTzVu+YqBHHcKGRvKKIysF5aQmZthiYredHcA73As7AVtSrZ7Hl7GHjaXSU7raszyGBy6FHNTRcjUiiRp5HpuMlAPNbyndQ2d9lpviDSHyOBnUi+s+rHte/uV33Gx0Lgvm8XGL+ldZ9i3d7suy51wXjCPT2PaVMiyRpTuQY8FFyLHgouRH3RcVhQU7isLdFxWC6LhYW6dwsISi4WInuRcsSIHlRbLEjhs/6nlxRX5rXSEe0bD+l3etvomHVlPu/vib7RUOrKXccndbY2whKAGkoAaSgBhKYmNJTINjSUyDZ3vAzkrjq91Q4cikjJB/myXa39PGdwWXhYXlfgc9p/EalBU1+5+Sz9bHuC2Bx4IAQgEWOIOBB2hAHhOduQzQ1j4gDxL/ADlOdnFk82+9puOwHaulwlfpaae/ec3jaHRTy2PYUYisxGskjqs3YNGIv2yH9IwHjdeZfGmN6XFRw6eUFd/7pZ+lvFndfC+F6PDOs9s35LL1ua4K4w6UeCmIeCgjYeCi5Gw8FBGwocgVh2kncVhdJFwsLpIuILp3AQlFxpET3IuTSIHlJssSPL86arjKyUg3DHcWPcFj43XSYGnqUI88/E6jBQ1KEVxz8TJussygugQhKAGkpgISgg2MJUiDYxxTRVJn0JwY5DNHk6PTFpaj7RKCLEaQGg031WaG4b7raUIasDhNK4np8Q2tiyXd+TrFca4EACAOez3zdFdTFrQPKIrvp3HDlbWE7nAW67HYsrCYjoZ3ex7TGxWHVanbfuPGI7glrgWuaSHNcLFrgbEEbCumi09hylSLWTO7pmaDGs9Vob3BeG6QxDxOKqVv5Sb7r5eR6thaCoUIUl+1JeROCsIvHAoEOBQKw8OQRsODkCsODkCsLpIFYXSQKwukgLC6SYrDS5BJIic5BNIqV9SIonynVGxz7b7C9lKnBzmore7F1KGvJRW88he8kkk3JJJO8nWuuSSVkdYkkrIS6AC6YCXQIaSgi2ISmQbGEqRBs6fg4zc8vrmh7b08Fpai4uCAeTGfaItbcHK+hT15cjUaVxnQUXb6nkvfu9bH0QtmcQCABAAgAQB57whZscry+Buog1bGjYPvQOrnd+9bXBYp6rovnb29jVY7CrWVZbmr9nEosluvIHGx6E0Sh6hYjYcHJCsODkCsODkhWHByBWHByQrDg5ArChyBWHaSBWDSQFhpcmSSI3FBJI5jPut0KcRA8qZ4B9htifHRWy0ZS1qutw9X/WbLR1PWq63A8+uugN7cLoFcS6YriXQK4hKZFsaSmQbHU1O+WRsUTS+SRwYxjdbnE2AClFNuyKKtSMIuUnkj6NzHzaZk6jbDgZn+cqZBiHSkC4BPojUOq+slbSlT1I2OEx2LeJque7Yuw6BWGGCABAAgAQAhCAPPs6sk+SyCSMWp5DYAao3+r1HWO0bAuW0vgHCbqxWT28n+Tf4DEKpDUe1eaMmOdaFwM+xM2RQcRWJA9KwrDg9RsKw4PSsKw8PRYVhwckKwocgVhwckFg0kCsIXJjsNJQSPNc8a/japwBu2EcU3HC45x7yR2BdLo6j0dFN7Xn7G+wNPUpX3vMw7rOMy4l0CuJdMVxLoFcQlMg2N14DEnUAmkVylY9u4L8xvJGisq2/a3t81G4Y07CMep5Bx3DDaVsKFHVze05DSukenfR031V5/g9DWSaUEACABAAgAQAIAhrKVk0bopWhzHizmn/MDtuoThGcXGSyZOE5QkpReaPK8vZKloZdF93RPJ4ma2Dh6rtzh46x0crjsA6Mstm5nS4XExxEbrbvX93FWKpWrlAyLFlkyrcRWJWyqLiFh4kUdUVh4eo2FYeHpWFYeHpWFYcHpWFYXSQFgugLGfl3KIp6d8uGlbRjB2yHm/XqBV+Fo9NVUN2/sLqFLpJqJ5U5xOJxJxJONyursdBsEumFxLoFcS6YriEoItjoIXyPbHG1z3vIaxjGlznOOwAYkqSV9hVOpGK1pOyPaeDzg6bSaNXWhr6rB0cWDmU53k6nP6dQ2X1rPo0NXOW05LSWlXWvTpZR48fweirJNKCABAAgAQAIAEACABAFevoop43RTMD43izmnwIOsHpGpRnCM46slkTp1JU5KUXZnl2cua89ETJHpTUuvjALviH8wDZ+IYb7LnsXo10+tDNeh0OEx0K3VllL17PYxYau+1amVMz7FtlQqnAVidkyrcRWJmyqDiKxI2RRcRWJA9RsKw8PUbCsPDkrCsKClYR59nnlbjpuKYbxw3GGp0npHs1d+9dDo7DdHT13tfobbB0tSOs9r9DnbrZGZcS6BXEumK4hKCLZ0Ga+Z1blFw4lhZDezqmUFsQ36J9M9A7bK2nRlPYYGL0jRw66zu+C2/g9tzQzKpMmtvGONqC20lTIOWd4YPQb0DouTZZ9OlGGw5PGY+riX1sluX92nSq0wQQAIAEACABAAgAQAIAEACABAHH5fzCp5yZKY+SynEhrbwvPSz0T0t7isGvgKdTNZM2WH0lUp5T6y8/H3ODypkOto78fC7QH30XnYrby4c0e0AtLXwFSnuyN1RxdGt9Ms+Dyf97CpDVA7VgSpmRYtx1CqcBWJ2TKtxFYmbKoOIrEzZFBoViVr1FojYwM6s4BCwwxHzzxZxB/hNO32js7918/A4LpJa8vpXn+DIw9DWes9nqcBddAbO4XQFwFybC5JwAGJJTsRcrbTqch8H2U6uxEBgjP3tVeEdjbaR7BZXQoTluNbiNK4el+674LP8HpebfBXRU9n1RNZKMbSN0IAf/Xfle8SOgLKhh4x25mhxOma1XKHVXn4+x3jGBoDWgNaAAGtFgANQAWQalu+bHIECABAAgAQAIAEACABAAgAQAIAEACABAGNlLNWhqCTJTxh5xL4rwvJ3kttpdt1RUw1Kp9UTKpYyvTyjLxz9TAqeDmL7iplZ0SsbKOrDRWDU0TTf0trzM2Gl5r64p9mXuZ8mYVY3mS0zx+IvjPdon4rDnoaf7ZIyY6WpPbFrwfsRjM6vHoxHql+oVL0PX5E/wDU8Pz8CT/SdcBfQjPQJRfxwUP9Fr8vEP8AUsPxfgZ9dm3llw0YIIo7/eSVEZI6mgm3XirqWhJJ3qO/InHSGFWcm/AxGcEmVHm75KNpJu4vmkc4k6zgw3K2iwkkrZFz05h1kk/Be5qUvAzIbcdWsbvEVOX9xLh8FYsJxZjz0+v20/F/g6HJ/BLk2M3lNTUHaJJeLZ2BgB8VYsNBbTCqabxMvpsuxe9zrMlZAo6X/pqaCE2tpsjGmR0v5x7SrowjHYjXVcRVq/XJs0lIpBAAgAQAIAEACABAAgAQAIAEACABAAgAQAIAEACABAAgAQAIAEACABAAgAQAIAEACABAAgAQAIAEACA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http://myakishi.ru/upload/iblock/f49/f497f9e36d5f35b918df6bf48233a1de.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849" y="1509549"/>
            <a:ext cx="2194085" cy="21940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403316" y="465138"/>
            <a:ext cx="806632" cy="1569660"/>
          </a:xfrm>
          <a:prstGeom prst="rect">
            <a:avLst/>
          </a:prstGeom>
          <a:noFill/>
        </p:spPr>
        <p:txBody>
          <a:bodyPr wrap="none" lIns="91440" tIns="45720" rIns="91440" bIns="45720">
            <a:spAutoFit/>
          </a:bodyPr>
          <a:lstStyle/>
          <a:p>
            <a:pPr algn="ctr"/>
            <a:r>
              <a:rPr lang="ru-RU"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36" name="Picture 12" descr="https://encrypted-tbn3.gstatic.com/images?q=tbn:ANd9GcRex4Coo6Z8kGhstdquMieYf_OQJOLr8r8UTJhKjbKc-R4DrOR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48752" y="1471284"/>
            <a:ext cx="2398185" cy="21940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Прямоугольник 10"/>
          <p:cNvSpPr/>
          <p:nvPr/>
        </p:nvSpPr>
        <p:spPr>
          <a:xfrm>
            <a:off x="3653633" y="476672"/>
            <a:ext cx="2188421" cy="1569660"/>
          </a:xfrm>
          <a:prstGeom prst="rect">
            <a:avLst/>
          </a:prstGeom>
          <a:noFill/>
        </p:spPr>
        <p:txBody>
          <a:bodyPr wrap="none" lIns="91440" tIns="45720" rIns="91440" bIns="45720">
            <a:spAutoFit/>
          </a:bodyPr>
          <a:lstStyle/>
          <a:p>
            <a:pPr algn="ctr"/>
            <a:r>
              <a:rPr lang="ru-RU"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Прямоугольник 12"/>
          <p:cNvSpPr/>
          <p:nvPr/>
        </p:nvSpPr>
        <p:spPr>
          <a:xfrm>
            <a:off x="6429665" y="332656"/>
            <a:ext cx="806631" cy="1569660"/>
          </a:xfrm>
          <a:prstGeom prst="rect">
            <a:avLst/>
          </a:prstGeom>
          <a:noFill/>
        </p:spPr>
        <p:txBody>
          <a:bodyPr wrap="none" lIns="91440" tIns="45720" rIns="91440" bIns="45720">
            <a:spAutoFit/>
          </a:bodyPr>
          <a:lstStyle/>
          <a:p>
            <a:pPr algn="ctr"/>
            <a:r>
              <a:rPr lang="ru-RU"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40" name="Picture 16" descr="http://www.komposervis.ru/wp-content/uploads/2012/10/%D0%BD%D0%B0%D1%81%D1%82%D1%80%D0%BE%D0%B9%D0%BA%D0%B0-%D0%BF%D1%80%D0%B8%D0%BD%D1%82%D0%B5%D1%80%D0%B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33609" y="4375854"/>
            <a:ext cx="2438400" cy="243840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1733609" y="3356992"/>
            <a:ext cx="2838081" cy="1569660"/>
          </a:xfrm>
          <a:prstGeom prst="rect">
            <a:avLst/>
          </a:prstGeom>
          <a:noFill/>
        </p:spPr>
        <p:txBody>
          <a:bodyPr wrap="square" lIns="91440" tIns="45720" rIns="91440" bIns="45720">
            <a:spAutoFit/>
          </a:bodyPr>
          <a:lstStyle/>
          <a:p>
            <a:pPr algn="ctr"/>
            <a:r>
              <a:rPr lang="ru-RU"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42" name="Picture 18" descr="http://www.wallgrad.ru/_ph/27/190814034.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183" t="24443" r="7459" b="46692"/>
          <a:stretch/>
        </p:blipFill>
        <p:spPr bwMode="auto">
          <a:xfrm>
            <a:off x="4940747" y="4491118"/>
            <a:ext cx="4116032" cy="220787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Прямоугольник 17"/>
          <p:cNvSpPr/>
          <p:nvPr/>
        </p:nvSpPr>
        <p:spPr>
          <a:xfrm>
            <a:off x="4716016" y="3429000"/>
            <a:ext cx="2838081" cy="1569660"/>
          </a:xfrm>
          <a:prstGeom prst="rect">
            <a:avLst/>
          </a:prstGeom>
          <a:noFill/>
        </p:spPr>
        <p:txBody>
          <a:bodyPr wrap="square" lIns="91440" tIns="45720" rIns="91440" bIns="45720">
            <a:spAutoFit/>
          </a:bodyPr>
          <a:lstStyle/>
          <a:p>
            <a:pPr algn="ctr"/>
            <a:r>
              <a:rPr lang="ru-RU"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ru-RU"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Горизонтальный свиток 18"/>
          <p:cNvSpPr/>
          <p:nvPr/>
        </p:nvSpPr>
        <p:spPr>
          <a:xfrm>
            <a:off x="1547664" y="-99392"/>
            <a:ext cx="6048375" cy="1314450"/>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kk-KZ"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Ребус</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kk-K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“Пайнт” </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xmlns="" val="38044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arn(inVertical)">
                                      <p:cBhvr>
                                        <p:cTn id="7" dur="500"/>
                                        <p:tgtEl>
                                          <p:spTgt spid="1034"/>
                                        </p:tgtEl>
                                      </p:cBhvr>
                                    </p:animEffect>
                                  </p:childTnLst>
                                </p:cTn>
                              </p:par>
                              <p:par>
                                <p:cTn id="8" presetID="16" presetClass="entr" presetSubtype="21"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arn(inVertical)">
                                      <p:cBhvr>
                                        <p:cTn id="10" dur="500"/>
                                        <p:tgtEl>
                                          <p:spTgt spid="1036"/>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040"/>
                                        </p:tgtEl>
                                        <p:attrNameLst>
                                          <p:attrName>style.visibility</p:attrName>
                                        </p:attrNameLst>
                                      </p:cBhvr>
                                      <p:to>
                                        <p:strVal val="visible"/>
                                      </p:to>
                                    </p:set>
                                    <p:animEffect transition="in" filter="barn(inVertical)">
                                      <p:cBhvr>
                                        <p:cTn id="16" dur="500"/>
                                        <p:tgtEl>
                                          <p:spTgt spid="1040"/>
                                        </p:tgtEl>
                                      </p:cBhvr>
                                    </p:animEffect>
                                  </p:childTnLst>
                                </p:cTn>
                              </p:par>
                              <p:par>
                                <p:cTn id="17" presetID="16" presetClass="entr" presetSubtype="21" fill="hold" nodeType="withEffect">
                                  <p:stCondLst>
                                    <p:cond delay="0"/>
                                  </p:stCondLst>
                                  <p:childTnLst>
                                    <p:set>
                                      <p:cBhvr>
                                        <p:cTn id="18" dur="1" fill="hold">
                                          <p:stCondLst>
                                            <p:cond delay="0"/>
                                          </p:stCondLst>
                                        </p:cTn>
                                        <p:tgtEl>
                                          <p:spTgt spid="1042"/>
                                        </p:tgtEl>
                                        <p:attrNameLst>
                                          <p:attrName>style.visibility</p:attrName>
                                        </p:attrNameLst>
                                      </p:cBhvr>
                                      <p:to>
                                        <p:strVal val="visible"/>
                                      </p:to>
                                    </p:set>
                                    <p:animEffect transition="in" filter="barn(inVertical)">
                                      <p:cBhvr>
                                        <p:cTn id="19" dur="500"/>
                                        <p:tgtEl>
                                          <p:spTgt spid="10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p:txBody>
          <a:bodyPr/>
          <a:lstStyle/>
          <a:p>
            <a:pPr eaLnBrk="1" hangingPunct="1">
              <a:defRPr/>
            </a:pPr>
            <a:endParaRPr lang="ru-RU"/>
          </a:p>
        </p:txBody>
      </p:sp>
      <p:pic>
        <p:nvPicPr>
          <p:cNvPr id="32771" name="Picture 4" descr="Это лишь изображение шаблона. Нажмите кнопку &quot;Загрузить&quot;, чтобы загрузить шаблон."/>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p:spPr>
      </p:pic>
      <p:sp>
        <p:nvSpPr>
          <p:cNvPr id="277509" name="Rectangle 5"/>
          <p:cNvSpPr>
            <a:spLocks noChangeArrowheads="1"/>
          </p:cNvSpPr>
          <p:nvPr/>
        </p:nvSpPr>
        <p:spPr bwMode="auto">
          <a:xfrm>
            <a:off x="323850" y="260350"/>
            <a:ext cx="8229600" cy="2303463"/>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kk-KZ" sz="3200" b="1" i="0">
                <a:solidFill>
                  <a:srgbClr val="0000FF"/>
                </a:solidFill>
                <a:effectLst>
                  <a:outerShdw blurRad="38100" dist="38100" dir="2700000" algn="tl">
                    <a:srgbClr val="000000"/>
                  </a:outerShdw>
                </a:effectLst>
                <a:latin typeface="KZ Cooper" pitchFamily="2" charset="0"/>
                <a:cs typeface="+mn-cs"/>
              </a:rPr>
              <a:t>Берілген фигурада неше үшбұрыш бар?</a:t>
            </a:r>
          </a:p>
          <a:p>
            <a:pPr marL="342900" indent="-342900" algn="ctr">
              <a:spcBef>
                <a:spcPct val="20000"/>
              </a:spcBef>
              <a:buClr>
                <a:schemeClr val="hlink"/>
              </a:buClr>
              <a:buFont typeface="Wingdings" pitchFamily="2" charset="2"/>
              <a:buNone/>
              <a:defRPr/>
            </a:pPr>
            <a:endParaRPr lang="kk-KZ" sz="3200" b="1" i="0">
              <a:solidFill>
                <a:srgbClr val="0000FF"/>
              </a:solidFill>
              <a:effectLst>
                <a:outerShdw blurRad="38100" dist="38100" dir="2700000" algn="tl">
                  <a:srgbClr val="000000"/>
                </a:outerShdw>
              </a:effectLst>
              <a:latin typeface="KZ Cooper" pitchFamily="2" charset="0"/>
              <a:cs typeface="+mn-cs"/>
            </a:endParaRPr>
          </a:p>
          <a:p>
            <a:pPr marL="342900" indent="-342900" algn="ctr">
              <a:spcBef>
                <a:spcPct val="20000"/>
              </a:spcBef>
              <a:buClr>
                <a:schemeClr val="hlink"/>
              </a:buClr>
              <a:buFont typeface="Wingdings" pitchFamily="2" charset="2"/>
              <a:buNone/>
              <a:defRPr/>
            </a:pPr>
            <a:r>
              <a:rPr lang="kk-KZ" sz="2800" b="1" i="0">
                <a:solidFill>
                  <a:schemeClr val="hlink"/>
                </a:solidFill>
                <a:effectLst>
                  <a:outerShdw blurRad="38100" dist="38100" dir="2700000" algn="tl">
                    <a:srgbClr val="000000"/>
                  </a:outerShdw>
                </a:effectLst>
                <a:latin typeface="KZ Cooper" pitchFamily="2" charset="0"/>
                <a:cs typeface="+mn-cs"/>
              </a:rPr>
              <a:t>1)</a:t>
            </a:r>
            <a:r>
              <a:rPr lang="kk-KZ" sz="3200" b="1" i="0">
                <a:solidFill>
                  <a:schemeClr val="hlink"/>
                </a:solidFill>
                <a:effectLst>
                  <a:outerShdw blurRad="38100" dist="38100" dir="2700000" algn="tl">
                    <a:srgbClr val="000000"/>
                  </a:outerShdw>
                </a:effectLst>
                <a:latin typeface="KZ Cooper" pitchFamily="2" charset="0"/>
                <a:cs typeface="+mn-cs"/>
              </a:rPr>
              <a:t> 4		</a:t>
            </a:r>
            <a:r>
              <a:rPr lang="kk-KZ" sz="2800" b="1" i="0">
                <a:solidFill>
                  <a:schemeClr val="hlink"/>
                </a:solidFill>
                <a:effectLst>
                  <a:outerShdw blurRad="38100" dist="38100" dir="2700000" algn="tl">
                    <a:srgbClr val="000000"/>
                  </a:outerShdw>
                </a:effectLst>
                <a:latin typeface="KZ Cooper" pitchFamily="2" charset="0"/>
                <a:cs typeface="+mn-cs"/>
              </a:rPr>
              <a:t>2)</a:t>
            </a:r>
            <a:r>
              <a:rPr lang="kk-KZ" sz="3200" b="1" i="0">
                <a:solidFill>
                  <a:schemeClr val="hlink"/>
                </a:solidFill>
                <a:effectLst>
                  <a:outerShdw blurRad="38100" dist="38100" dir="2700000" algn="tl">
                    <a:srgbClr val="000000"/>
                  </a:outerShdw>
                </a:effectLst>
                <a:latin typeface="KZ Cooper" pitchFamily="2" charset="0"/>
                <a:cs typeface="+mn-cs"/>
              </a:rPr>
              <a:t> 10		3) 12	4) 16</a:t>
            </a:r>
            <a:endParaRPr lang="ru-RU" sz="3200" b="1" i="0">
              <a:solidFill>
                <a:schemeClr val="hlink"/>
              </a:solidFill>
              <a:effectLst>
                <a:outerShdw blurRad="38100" dist="38100" dir="2700000" algn="tl">
                  <a:srgbClr val="000000"/>
                </a:outerShdw>
              </a:effectLst>
              <a:latin typeface="KZ Cooper" pitchFamily="2" charset="0"/>
              <a:cs typeface="+mn-cs"/>
            </a:endParaRPr>
          </a:p>
        </p:txBody>
      </p:sp>
      <p:sp>
        <p:nvSpPr>
          <p:cNvPr id="32773" name="Rectangle 10"/>
          <p:cNvSpPr>
            <a:spLocks noChangeArrowheads="1"/>
          </p:cNvSpPr>
          <p:nvPr/>
        </p:nvSpPr>
        <p:spPr bwMode="auto">
          <a:xfrm>
            <a:off x="1835150" y="4076700"/>
            <a:ext cx="5905500" cy="12954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32774" name="AutoShape 11"/>
          <p:cNvSpPr>
            <a:spLocks noChangeArrowheads="1"/>
          </p:cNvSpPr>
          <p:nvPr/>
        </p:nvSpPr>
        <p:spPr bwMode="auto">
          <a:xfrm>
            <a:off x="1835150" y="4076700"/>
            <a:ext cx="5905500" cy="12954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32775" name="AutoShape 12"/>
          <p:cNvSpPr>
            <a:spLocks noChangeArrowheads="1"/>
          </p:cNvSpPr>
          <p:nvPr/>
        </p:nvSpPr>
        <p:spPr bwMode="auto">
          <a:xfrm rot="10800000">
            <a:off x="1835150" y="4076700"/>
            <a:ext cx="5905500" cy="12954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Tree>
    <p:extLst>
      <p:ext uri="{BB962C8B-B14F-4D97-AF65-F5344CB8AC3E}">
        <p14:creationId xmlns:p14="http://schemas.microsoft.com/office/powerpoint/2010/main" xmlns="" val="1174957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rot="5400000">
            <a:off x="1672432" y="2899568"/>
            <a:ext cx="1295400" cy="1439863"/>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27" name="AutoShape 3"/>
          <p:cNvSpPr>
            <a:spLocks noChangeArrowheads="1"/>
          </p:cNvSpPr>
          <p:nvPr/>
        </p:nvSpPr>
        <p:spPr bwMode="auto">
          <a:xfrm>
            <a:off x="1600200" y="3619500"/>
            <a:ext cx="2952750" cy="6477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28" name="AutoShape 4"/>
          <p:cNvSpPr>
            <a:spLocks noChangeArrowheads="1"/>
          </p:cNvSpPr>
          <p:nvPr/>
        </p:nvSpPr>
        <p:spPr bwMode="auto">
          <a:xfrm rot="10800000">
            <a:off x="1600200" y="2971800"/>
            <a:ext cx="2952750" cy="6477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29" name="AutoShape 5"/>
          <p:cNvSpPr>
            <a:spLocks noChangeArrowheads="1"/>
          </p:cNvSpPr>
          <p:nvPr/>
        </p:nvSpPr>
        <p:spPr bwMode="auto">
          <a:xfrm rot="10800000">
            <a:off x="4552950" y="2971800"/>
            <a:ext cx="2952750" cy="6477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0" name="AutoShape 6"/>
          <p:cNvSpPr>
            <a:spLocks noChangeArrowheads="1"/>
          </p:cNvSpPr>
          <p:nvPr/>
        </p:nvSpPr>
        <p:spPr bwMode="auto">
          <a:xfrm>
            <a:off x="4552950" y="3619500"/>
            <a:ext cx="2952750" cy="6477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1" name="AutoShape 7"/>
          <p:cNvSpPr>
            <a:spLocks noChangeArrowheads="1"/>
          </p:cNvSpPr>
          <p:nvPr/>
        </p:nvSpPr>
        <p:spPr bwMode="auto">
          <a:xfrm rot="-5400000">
            <a:off x="6130132" y="2891631"/>
            <a:ext cx="1295400" cy="1455737"/>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2" name="AutoShape 8"/>
          <p:cNvSpPr>
            <a:spLocks noChangeArrowheads="1"/>
          </p:cNvSpPr>
          <p:nvPr/>
        </p:nvSpPr>
        <p:spPr bwMode="auto">
          <a:xfrm rot="10800000">
            <a:off x="1600200" y="2971800"/>
            <a:ext cx="5905500" cy="12954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3" name="AutoShape 9"/>
          <p:cNvSpPr>
            <a:spLocks noChangeArrowheads="1"/>
          </p:cNvSpPr>
          <p:nvPr/>
        </p:nvSpPr>
        <p:spPr bwMode="auto">
          <a:xfrm>
            <a:off x="1600200" y="2971800"/>
            <a:ext cx="5905500" cy="12954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4" name="AutoShape 10"/>
          <p:cNvSpPr>
            <a:spLocks noChangeArrowheads="1"/>
          </p:cNvSpPr>
          <p:nvPr/>
        </p:nvSpPr>
        <p:spPr bwMode="auto">
          <a:xfrm>
            <a:off x="1600200" y="2971800"/>
            <a:ext cx="2952750" cy="1295400"/>
          </a:xfrm>
          <a:prstGeom prst="rtTriangle">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5" name="AutoShape 11"/>
          <p:cNvSpPr>
            <a:spLocks noChangeArrowheads="1"/>
          </p:cNvSpPr>
          <p:nvPr/>
        </p:nvSpPr>
        <p:spPr bwMode="auto">
          <a:xfrm flipH="1">
            <a:off x="4552950" y="2971800"/>
            <a:ext cx="2952750" cy="1295400"/>
          </a:xfrm>
          <a:prstGeom prst="rtTriangle">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6" name="AutoShape 12"/>
          <p:cNvSpPr>
            <a:spLocks noChangeArrowheads="1"/>
          </p:cNvSpPr>
          <p:nvPr/>
        </p:nvSpPr>
        <p:spPr bwMode="auto">
          <a:xfrm flipV="1">
            <a:off x="1600200" y="2971800"/>
            <a:ext cx="2952750" cy="1295400"/>
          </a:xfrm>
          <a:prstGeom prst="rtTriangle">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7" name="AutoShape 13"/>
          <p:cNvSpPr>
            <a:spLocks noChangeArrowheads="1"/>
          </p:cNvSpPr>
          <p:nvPr/>
        </p:nvSpPr>
        <p:spPr bwMode="auto">
          <a:xfrm flipH="1" flipV="1">
            <a:off x="4552950" y="2971800"/>
            <a:ext cx="2952750" cy="1295400"/>
          </a:xfrm>
          <a:prstGeom prst="rtTriangle">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
        <p:nvSpPr>
          <p:cNvPr id="282638" name="Rectangle 14"/>
          <p:cNvSpPr>
            <a:spLocks noGrp="1" noRot="1" noChangeArrowheads="1"/>
          </p:cNvSpPr>
          <p:nvPr>
            <p:ph type="ctrTitle"/>
          </p:nvPr>
        </p:nvSpPr>
        <p:spPr>
          <a:xfrm>
            <a:off x="685800" y="908050"/>
            <a:ext cx="7772400" cy="1431925"/>
          </a:xfrm>
        </p:spPr>
        <p:txBody>
          <a:bodyPr/>
          <a:lstStyle/>
          <a:p>
            <a:pPr eaLnBrk="1" hangingPunct="1">
              <a:defRPr/>
            </a:pPr>
            <a:r>
              <a:rPr lang="ru-RU">
                <a:solidFill>
                  <a:srgbClr val="FF0000"/>
                </a:solidFill>
              </a:rPr>
              <a:t>Д</a:t>
            </a:r>
            <a:r>
              <a:rPr lang="kk-KZ">
                <a:solidFill>
                  <a:srgbClr val="FF0000"/>
                </a:solidFill>
              </a:rPr>
              <a:t>ұрыс жауабы:	</a:t>
            </a:r>
            <a:r>
              <a:rPr lang="kk-KZ" b="1">
                <a:solidFill>
                  <a:srgbClr val="FF0000"/>
                </a:solidFill>
              </a:rPr>
              <a:t>12</a:t>
            </a:r>
            <a:endParaRPr lang="ru-RU">
              <a:solidFill>
                <a:srgbClr val="FF0000"/>
              </a:solidFill>
            </a:endParaRPr>
          </a:p>
        </p:txBody>
      </p:sp>
      <p:sp>
        <p:nvSpPr>
          <p:cNvPr id="33807" name="AutoShape 16">
            <a:hlinkClick r:id="" action="ppaction://noaction" highlightClick="1"/>
          </p:cNvPr>
          <p:cNvSpPr>
            <a:spLocks noChangeArrowheads="1"/>
          </p:cNvSpPr>
          <p:nvPr/>
        </p:nvSpPr>
        <p:spPr bwMode="auto">
          <a:xfrm>
            <a:off x="7956550" y="6165850"/>
            <a:ext cx="647700" cy="358775"/>
          </a:xfrm>
          <a:prstGeom prst="actionButtonReturn">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Tree>
    <p:custDataLst>
      <p:tags r:id="rId1"/>
    </p:custDataLst>
    <p:extLst>
      <p:ext uri="{BB962C8B-B14F-4D97-AF65-F5344CB8AC3E}">
        <p14:creationId xmlns:p14="http://schemas.microsoft.com/office/powerpoint/2010/main" xmlns="" val="1901145534"/>
      </p:ext>
    </p:extLst>
  </p:cSld>
  <p:clrMapOvr>
    <a:masterClrMapping/>
  </p:clrMapOvr>
  <p:transition advTm="36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additive="base">
                                        <p:cTn id="7" dur="1000" fill="hold"/>
                                        <p:tgtEl>
                                          <p:spTgt spid="282626"/>
                                        </p:tgtEl>
                                        <p:attrNameLst>
                                          <p:attrName>ppt_x</p:attrName>
                                        </p:attrNameLst>
                                      </p:cBhvr>
                                      <p:tavLst>
                                        <p:tav tm="0">
                                          <p:val>
                                            <p:strVal val="0-#ppt_w/2"/>
                                          </p:val>
                                        </p:tav>
                                        <p:tav tm="100000">
                                          <p:val>
                                            <p:strVal val="#ppt_x"/>
                                          </p:val>
                                        </p:tav>
                                      </p:tavLst>
                                    </p:anim>
                                    <p:anim calcmode="lin" valueType="num">
                                      <p:cBhvr additive="base">
                                        <p:cTn id="8" dur="1000" fill="hold"/>
                                        <p:tgtEl>
                                          <p:spTgt spid="2826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82628"/>
                                        </p:tgtEl>
                                        <p:attrNameLst>
                                          <p:attrName>style.visibility</p:attrName>
                                        </p:attrNameLst>
                                      </p:cBhvr>
                                      <p:to>
                                        <p:strVal val="visible"/>
                                      </p:to>
                                    </p:set>
                                    <p:anim calcmode="lin" valueType="num">
                                      <p:cBhvr additive="base">
                                        <p:cTn id="12" dur="1000" fill="hold"/>
                                        <p:tgtEl>
                                          <p:spTgt spid="282628"/>
                                        </p:tgtEl>
                                        <p:attrNameLst>
                                          <p:attrName>ppt_x</p:attrName>
                                        </p:attrNameLst>
                                      </p:cBhvr>
                                      <p:tavLst>
                                        <p:tav tm="0">
                                          <p:val>
                                            <p:strVal val="#ppt_x"/>
                                          </p:val>
                                        </p:tav>
                                        <p:tav tm="100000">
                                          <p:val>
                                            <p:strVal val="#ppt_x"/>
                                          </p:val>
                                        </p:tav>
                                      </p:tavLst>
                                    </p:anim>
                                    <p:anim calcmode="lin" valueType="num">
                                      <p:cBhvr additive="base">
                                        <p:cTn id="13" dur="1000" fill="hold"/>
                                        <p:tgtEl>
                                          <p:spTgt spid="28262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82627"/>
                                        </p:tgtEl>
                                        <p:attrNameLst>
                                          <p:attrName>style.visibility</p:attrName>
                                        </p:attrNameLst>
                                      </p:cBhvr>
                                      <p:to>
                                        <p:strVal val="visible"/>
                                      </p:to>
                                    </p:set>
                                    <p:anim calcmode="lin" valueType="num">
                                      <p:cBhvr additive="base">
                                        <p:cTn id="17" dur="1000" fill="hold"/>
                                        <p:tgtEl>
                                          <p:spTgt spid="282627"/>
                                        </p:tgtEl>
                                        <p:attrNameLst>
                                          <p:attrName>ppt_x</p:attrName>
                                        </p:attrNameLst>
                                      </p:cBhvr>
                                      <p:tavLst>
                                        <p:tav tm="0">
                                          <p:val>
                                            <p:strVal val="#ppt_x"/>
                                          </p:val>
                                        </p:tav>
                                        <p:tav tm="100000">
                                          <p:val>
                                            <p:strVal val="#ppt_x"/>
                                          </p:val>
                                        </p:tav>
                                      </p:tavLst>
                                    </p:anim>
                                    <p:anim calcmode="lin" valueType="num">
                                      <p:cBhvr additive="base">
                                        <p:cTn id="18" dur="1000" fill="hold"/>
                                        <p:tgtEl>
                                          <p:spTgt spid="28262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282629"/>
                                        </p:tgtEl>
                                        <p:attrNameLst>
                                          <p:attrName>style.visibility</p:attrName>
                                        </p:attrNameLst>
                                      </p:cBhvr>
                                      <p:to>
                                        <p:strVal val="visible"/>
                                      </p:to>
                                    </p:set>
                                    <p:anim calcmode="lin" valueType="num">
                                      <p:cBhvr additive="base">
                                        <p:cTn id="22" dur="1000" fill="hold"/>
                                        <p:tgtEl>
                                          <p:spTgt spid="282629"/>
                                        </p:tgtEl>
                                        <p:attrNameLst>
                                          <p:attrName>ppt_x</p:attrName>
                                        </p:attrNameLst>
                                      </p:cBhvr>
                                      <p:tavLst>
                                        <p:tav tm="0">
                                          <p:val>
                                            <p:strVal val="#ppt_x"/>
                                          </p:val>
                                        </p:tav>
                                        <p:tav tm="100000">
                                          <p:val>
                                            <p:strVal val="#ppt_x"/>
                                          </p:val>
                                        </p:tav>
                                      </p:tavLst>
                                    </p:anim>
                                    <p:anim calcmode="lin" valueType="num">
                                      <p:cBhvr additive="base">
                                        <p:cTn id="23" dur="1000" fill="hold"/>
                                        <p:tgtEl>
                                          <p:spTgt spid="28262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282630"/>
                                        </p:tgtEl>
                                        <p:attrNameLst>
                                          <p:attrName>style.visibility</p:attrName>
                                        </p:attrNameLst>
                                      </p:cBhvr>
                                      <p:to>
                                        <p:strVal val="visible"/>
                                      </p:to>
                                    </p:set>
                                    <p:anim calcmode="lin" valueType="num">
                                      <p:cBhvr additive="base">
                                        <p:cTn id="27" dur="1000" fill="hold"/>
                                        <p:tgtEl>
                                          <p:spTgt spid="282630"/>
                                        </p:tgtEl>
                                        <p:attrNameLst>
                                          <p:attrName>ppt_x</p:attrName>
                                        </p:attrNameLst>
                                      </p:cBhvr>
                                      <p:tavLst>
                                        <p:tav tm="0">
                                          <p:val>
                                            <p:strVal val="#ppt_x"/>
                                          </p:val>
                                        </p:tav>
                                        <p:tav tm="100000">
                                          <p:val>
                                            <p:strVal val="#ppt_x"/>
                                          </p:val>
                                        </p:tav>
                                      </p:tavLst>
                                    </p:anim>
                                    <p:anim calcmode="lin" valueType="num">
                                      <p:cBhvr additive="base">
                                        <p:cTn id="28" dur="1000" fill="hold"/>
                                        <p:tgtEl>
                                          <p:spTgt spid="28263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282631"/>
                                        </p:tgtEl>
                                        <p:attrNameLst>
                                          <p:attrName>style.visibility</p:attrName>
                                        </p:attrNameLst>
                                      </p:cBhvr>
                                      <p:to>
                                        <p:strVal val="visible"/>
                                      </p:to>
                                    </p:set>
                                    <p:anim calcmode="lin" valueType="num">
                                      <p:cBhvr additive="base">
                                        <p:cTn id="32" dur="1000" fill="hold"/>
                                        <p:tgtEl>
                                          <p:spTgt spid="282631"/>
                                        </p:tgtEl>
                                        <p:attrNameLst>
                                          <p:attrName>ppt_x</p:attrName>
                                        </p:attrNameLst>
                                      </p:cBhvr>
                                      <p:tavLst>
                                        <p:tav tm="0">
                                          <p:val>
                                            <p:strVal val="1+#ppt_w/2"/>
                                          </p:val>
                                        </p:tav>
                                        <p:tav tm="100000">
                                          <p:val>
                                            <p:strVal val="#ppt_x"/>
                                          </p:val>
                                        </p:tav>
                                      </p:tavLst>
                                    </p:anim>
                                    <p:anim calcmode="lin" valueType="num">
                                      <p:cBhvr additive="base">
                                        <p:cTn id="33" dur="1000" fill="hold"/>
                                        <p:tgtEl>
                                          <p:spTgt spid="28263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282634"/>
                                        </p:tgtEl>
                                        <p:attrNameLst>
                                          <p:attrName>style.visibility</p:attrName>
                                        </p:attrNameLst>
                                      </p:cBhvr>
                                      <p:to>
                                        <p:strVal val="visible"/>
                                      </p:to>
                                    </p:set>
                                    <p:anim calcmode="lin" valueType="num">
                                      <p:cBhvr additive="base">
                                        <p:cTn id="37" dur="1000" fill="hold"/>
                                        <p:tgtEl>
                                          <p:spTgt spid="282634"/>
                                        </p:tgtEl>
                                        <p:attrNameLst>
                                          <p:attrName>ppt_x</p:attrName>
                                        </p:attrNameLst>
                                      </p:cBhvr>
                                      <p:tavLst>
                                        <p:tav tm="0">
                                          <p:val>
                                            <p:strVal val="#ppt_x"/>
                                          </p:val>
                                        </p:tav>
                                        <p:tav tm="100000">
                                          <p:val>
                                            <p:strVal val="#ppt_x"/>
                                          </p:val>
                                        </p:tav>
                                      </p:tavLst>
                                    </p:anim>
                                    <p:anim calcmode="lin" valueType="num">
                                      <p:cBhvr additive="base">
                                        <p:cTn id="38" dur="1000" fill="hold"/>
                                        <p:tgtEl>
                                          <p:spTgt spid="282634"/>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82635"/>
                                        </p:tgtEl>
                                        <p:attrNameLst>
                                          <p:attrName>style.visibility</p:attrName>
                                        </p:attrNameLst>
                                      </p:cBhvr>
                                      <p:to>
                                        <p:strVal val="visible"/>
                                      </p:to>
                                    </p:set>
                                    <p:anim calcmode="lin" valueType="num">
                                      <p:cBhvr additive="base">
                                        <p:cTn id="42" dur="1000" fill="hold"/>
                                        <p:tgtEl>
                                          <p:spTgt spid="282635"/>
                                        </p:tgtEl>
                                        <p:attrNameLst>
                                          <p:attrName>ppt_x</p:attrName>
                                        </p:attrNameLst>
                                      </p:cBhvr>
                                      <p:tavLst>
                                        <p:tav tm="0">
                                          <p:val>
                                            <p:strVal val="#ppt_x"/>
                                          </p:val>
                                        </p:tav>
                                        <p:tav tm="100000">
                                          <p:val>
                                            <p:strVal val="#ppt_x"/>
                                          </p:val>
                                        </p:tav>
                                      </p:tavLst>
                                    </p:anim>
                                    <p:anim calcmode="lin" valueType="num">
                                      <p:cBhvr additive="base">
                                        <p:cTn id="43" dur="1000" fill="hold"/>
                                        <p:tgtEl>
                                          <p:spTgt spid="28263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8000"/>
                            </p:stCondLst>
                            <p:childTnLst>
                              <p:par>
                                <p:cTn id="45" presetID="2" presetClass="entr" presetSubtype="1" fill="hold" grpId="0" nodeType="afterEffect">
                                  <p:stCondLst>
                                    <p:cond delay="0"/>
                                  </p:stCondLst>
                                  <p:childTnLst>
                                    <p:set>
                                      <p:cBhvr>
                                        <p:cTn id="46" dur="1" fill="hold">
                                          <p:stCondLst>
                                            <p:cond delay="0"/>
                                          </p:stCondLst>
                                        </p:cTn>
                                        <p:tgtEl>
                                          <p:spTgt spid="282636"/>
                                        </p:tgtEl>
                                        <p:attrNameLst>
                                          <p:attrName>style.visibility</p:attrName>
                                        </p:attrNameLst>
                                      </p:cBhvr>
                                      <p:to>
                                        <p:strVal val="visible"/>
                                      </p:to>
                                    </p:set>
                                    <p:anim calcmode="lin" valueType="num">
                                      <p:cBhvr additive="base">
                                        <p:cTn id="47" dur="1000" fill="hold"/>
                                        <p:tgtEl>
                                          <p:spTgt spid="282636"/>
                                        </p:tgtEl>
                                        <p:attrNameLst>
                                          <p:attrName>ppt_x</p:attrName>
                                        </p:attrNameLst>
                                      </p:cBhvr>
                                      <p:tavLst>
                                        <p:tav tm="0">
                                          <p:val>
                                            <p:strVal val="#ppt_x"/>
                                          </p:val>
                                        </p:tav>
                                        <p:tav tm="100000">
                                          <p:val>
                                            <p:strVal val="#ppt_x"/>
                                          </p:val>
                                        </p:tav>
                                      </p:tavLst>
                                    </p:anim>
                                    <p:anim calcmode="lin" valueType="num">
                                      <p:cBhvr additive="base">
                                        <p:cTn id="48" dur="1000" fill="hold"/>
                                        <p:tgtEl>
                                          <p:spTgt spid="282636"/>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9000"/>
                            </p:stCondLst>
                            <p:childTnLst>
                              <p:par>
                                <p:cTn id="50" presetID="2" presetClass="entr" presetSubtype="1" fill="hold" grpId="0" nodeType="afterEffect">
                                  <p:stCondLst>
                                    <p:cond delay="0"/>
                                  </p:stCondLst>
                                  <p:childTnLst>
                                    <p:set>
                                      <p:cBhvr>
                                        <p:cTn id="51" dur="1" fill="hold">
                                          <p:stCondLst>
                                            <p:cond delay="0"/>
                                          </p:stCondLst>
                                        </p:cTn>
                                        <p:tgtEl>
                                          <p:spTgt spid="282637"/>
                                        </p:tgtEl>
                                        <p:attrNameLst>
                                          <p:attrName>style.visibility</p:attrName>
                                        </p:attrNameLst>
                                      </p:cBhvr>
                                      <p:to>
                                        <p:strVal val="visible"/>
                                      </p:to>
                                    </p:set>
                                    <p:anim calcmode="lin" valueType="num">
                                      <p:cBhvr additive="base">
                                        <p:cTn id="52" dur="1000" fill="hold"/>
                                        <p:tgtEl>
                                          <p:spTgt spid="282637"/>
                                        </p:tgtEl>
                                        <p:attrNameLst>
                                          <p:attrName>ppt_x</p:attrName>
                                        </p:attrNameLst>
                                      </p:cBhvr>
                                      <p:tavLst>
                                        <p:tav tm="0">
                                          <p:val>
                                            <p:strVal val="#ppt_x"/>
                                          </p:val>
                                        </p:tav>
                                        <p:tav tm="100000">
                                          <p:val>
                                            <p:strVal val="#ppt_x"/>
                                          </p:val>
                                        </p:tav>
                                      </p:tavLst>
                                    </p:anim>
                                    <p:anim calcmode="lin" valueType="num">
                                      <p:cBhvr additive="base">
                                        <p:cTn id="53" dur="1000" fill="hold"/>
                                        <p:tgtEl>
                                          <p:spTgt spid="282637"/>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282633"/>
                                        </p:tgtEl>
                                        <p:attrNameLst>
                                          <p:attrName>style.visibility</p:attrName>
                                        </p:attrNameLst>
                                      </p:cBhvr>
                                      <p:to>
                                        <p:strVal val="visible"/>
                                      </p:to>
                                    </p:set>
                                    <p:anim calcmode="lin" valueType="num">
                                      <p:cBhvr additive="base">
                                        <p:cTn id="57" dur="1000" fill="hold"/>
                                        <p:tgtEl>
                                          <p:spTgt spid="282633"/>
                                        </p:tgtEl>
                                        <p:attrNameLst>
                                          <p:attrName>ppt_x</p:attrName>
                                        </p:attrNameLst>
                                      </p:cBhvr>
                                      <p:tavLst>
                                        <p:tav tm="0">
                                          <p:val>
                                            <p:strVal val="#ppt_x"/>
                                          </p:val>
                                        </p:tav>
                                        <p:tav tm="100000">
                                          <p:val>
                                            <p:strVal val="#ppt_x"/>
                                          </p:val>
                                        </p:tav>
                                      </p:tavLst>
                                    </p:anim>
                                    <p:anim calcmode="lin" valueType="num">
                                      <p:cBhvr additive="base">
                                        <p:cTn id="58" dur="1000" fill="hold"/>
                                        <p:tgtEl>
                                          <p:spTgt spid="28263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1000"/>
                            </p:stCondLst>
                            <p:childTnLst>
                              <p:par>
                                <p:cTn id="60" presetID="2" presetClass="entr" presetSubtype="1" fill="hold" grpId="0" nodeType="afterEffect">
                                  <p:stCondLst>
                                    <p:cond delay="0"/>
                                  </p:stCondLst>
                                  <p:childTnLst>
                                    <p:set>
                                      <p:cBhvr>
                                        <p:cTn id="61" dur="1" fill="hold">
                                          <p:stCondLst>
                                            <p:cond delay="0"/>
                                          </p:stCondLst>
                                        </p:cTn>
                                        <p:tgtEl>
                                          <p:spTgt spid="282632"/>
                                        </p:tgtEl>
                                        <p:attrNameLst>
                                          <p:attrName>style.visibility</p:attrName>
                                        </p:attrNameLst>
                                      </p:cBhvr>
                                      <p:to>
                                        <p:strVal val="visible"/>
                                      </p:to>
                                    </p:set>
                                    <p:anim calcmode="lin" valueType="num">
                                      <p:cBhvr additive="base">
                                        <p:cTn id="62" dur="1000" fill="hold"/>
                                        <p:tgtEl>
                                          <p:spTgt spid="282632"/>
                                        </p:tgtEl>
                                        <p:attrNameLst>
                                          <p:attrName>ppt_x</p:attrName>
                                        </p:attrNameLst>
                                      </p:cBhvr>
                                      <p:tavLst>
                                        <p:tav tm="0">
                                          <p:val>
                                            <p:strVal val="#ppt_x"/>
                                          </p:val>
                                        </p:tav>
                                        <p:tav tm="100000">
                                          <p:val>
                                            <p:strVal val="#ppt_x"/>
                                          </p:val>
                                        </p:tav>
                                      </p:tavLst>
                                    </p:anim>
                                    <p:anim calcmode="lin" valueType="num">
                                      <p:cBhvr additive="base">
                                        <p:cTn id="63" dur="1000" fill="hold"/>
                                        <p:tgtEl>
                                          <p:spTgt spid="2826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nimBg="1"/>
      <p:bldP spid="282627" grpId="0" animBg="1"/>
      <p:bldP spid="282628" grpId="0" animBg="1"/>
      <p:bldP spid="282629" grpId="0" animBg="1"/>
      <p:bldP spid="282630" grpId="0" animBg="1"/>
      <p:bldP spid="282631" grpId="0" animBg="1"/>
      <p:bldP spid="282632" grpId="0" animBg="1"/>
      <p:bldP spid="282633" grpId="0" animBg="1"/>
      <p:bldP spid="282634" grpId="0" animBg="1"/>
      <p:bldP spid="282635" grpId="0" animBg="1"/>
      <p:bldP spid="282636" grpId="0" animBg="1"/>
      <p:bldP spid="2826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4819"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2404" name="Rectangle 4"/>
          <p:cNvSpPr>
            <a:spLocks noGrp="1" noChangeArrowheads="1"/>
          </p:cNvSpPr>
          <p:nvPr>
            <p:ph type="subTitle" idx="1"/>
          </p:nvPr>
        </p:nvSpPr>
        <p:spPr>
          <a:xfrm>
            <a:off x="381000" y="381000"/>
            <a:ext cx="8458200" cy="6172200"/>
          </a:xfrm>
        </p:spPr>
        <p:txBody>
          <a:bodyPr/>
          <a:lstStyle/>
          <a:p>
            <a:pPr eaLnBrk="1" hangingPunct="1">
              <a:defRPr/>
            </a:pPr>
            <a:r>
              <a:rPr lang="en-US" sz="4000" b="1" i="1">
                <a:solidFill>
                  <a:srgbClr val="00FFFF"/>
                </a:solidFill>
              </a:rPr>
              <a:t>Paint </a:t>
            </a:r>
            <a:r>
              <a:rPr lang="ru-RU" sz="4000" b="1" i="1">
                <a:solidFill>
                  <a:srgbClr val="00FFFF"/>
                </a:solidFill>
                <a:latin typeface="KZ Times New Roman" pitchFamily="18" charset="0"/>
              </a:rPr>
              <a:t> редакторының  қосымша мүмкіндіктерінің бірі </a:t>
            </a:r>
          </a:p>
        </p:txBody>
      </p:sp>
      <p:sp>
        <p:nvSpPr>
          <p:cNvPr id="34821" name="Rectangle 5">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 Кесте құру</a:t>
            </a:r>
            <a:endParaRPr lang="ru-RU" altLang="ru-RU" sz="2400" i="0">
              <a:latin typeface="Times New Roman" pitchFamily="18" charset="0"/>
            </a:endParaRPr>
          </a:p>
        </p:txBody>
      </p:sp>
      <p:sp>
        <p:nvSpPr>
          <p:cNvPr id="34822" name="Rectangle 6">
            <a:hlinkClick r:id="rId3"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Сурет салу</a:t>
            </a:r>
          </a:p>
        </p:txBody>
      </p:sp>
      <p:sp>
        <p:nvSpPr>
          <p:cNvPr id="34823" name="Rectangle 7">
            <a:hlinkClick r:id="rId4" action="ppaction://hlinksldjump"/>
          </p:cNvPr>
          <p:cNvSpPr>
            <a:spLocks noChangeArrowheads="1"/>
          </p:cNvSpPr>
          <p:nvPr/>
        </p:nvSpPr>
        <p:spPr bwMode="auto">
          <a:xfrm>
            <a:off x="2843213" y="4724400"/>
            <a:ext cx="3328987" cy="1512888"/>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2800" b="1" i="0">
                <a:latin typeface="Times New Roman" pitchFamily="18" charset="0"/>
              </a:rPr>
              <a:t>Суретке мәтін енгізу</a:t>
            </a:r>
            <a:endParaRPr lang="ru-RU" altLang="ru-RU" sz="2800" b="1" i="0">
              <a:latin typeface="Times New Roman" pitchFamily="18" charset="0"/>
            </a:endParaRPr>
          </a:p>
        </p:txBody>
      </p:sp>
    </p:spTree>
    <p:extLst>
      <p:ext uri="{BB962C8B-B14F-4D97-AF65-F5344CB8AC3E}">
        <p14:creationId xmlns:p14="http://schemas.microsoft.com/office/powerpoint/2010/main" xmlns="" val="2268662794"/>
      </p:ext>
    </p:extLst>
  </p:cSld>
  <p:clrMapOvr>
    <a:masterClrMapping/>
  </p:clrMapOvr>
  <p:transition advTm="731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5843"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3428" name="Rectangle 4"/>
          <p:cNvSpPr>
            <a:spLocks noGrp="1" noChangeArrowheads="1"/>
          </p:cNvSpPr>
          <p:nvPr>
            <p:ph type="subTitle" idx="1"/>
          </p:nvPr>
        </p:nvSpPr>
        <p:spPr>
          <a:xfrm>
            <a:off x="468313" y="333375"/>
            <a:ext cx="8458200" cy="6172200"/>
          </a:xfrm>
        </p:spPr>
        <p:txBody>
          <a:bodyPr/>
          <a:lstStyle/>
          <a:p>
            <a:pPr eaLnBrk="1" hangingPunct="1">
              <a:defRPr/>
            </a:pPr>
            <a:r>
              <a:rPr lang="ru-RU" sz="4000" b="1" i="1">
                <a:solidFill>
                  <a:schemeClr val="accent2"/>
                </a:solidFill>
                <a:latin typeface="KZ Times New Roman" pitchFamily="18" charset="0"/>
              </a:rPr>
              <a:t>Суретті сақтау үшін орындалатын  команда</a:t>
            </a:r>
          </a:p>
        </p:txBody>
      </p:sp>
      <p:sp>
        <p:nvSpPr>
          <p:cNvPr id="35845" name="Rectangle 5">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 Файл -сақтау</a:t>
            </a:r>
            <a:endParaRPr lang="ru-RU" altLang="ru-RU" sz="2400" i="0">
              <a:latin typeface="Times New Roman" pitchFamily="18" charset="0"/>
            </a:endParaRPr>
          </a:p>
        </p:txBody>
      </p:sp>
      <p:sp>
        <p:nvSpPr>
          <p:cNvPr id="35846" name="Rectangle 6">
            <a:hlinkClick r:id="rId4"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endParaRPr lang="ru-RU" altLang="ru-RU" sz="3500" b="1" i="0">
              <a:latin typeface="Times New Roman" pitchFamily="18" charset="0"/>
            </a:endParaRPr>
          </a:p>
          <a:p>
            <a:r>
              <a:rPr lang="ru-RU" altLang="ru-RU" sz="3500" b="1" i="0">
                <a:latin typeface="Times New Roman" pitchFamily="18" charset="0"/>
              </a:rPr>
              <a:t>Файл - объект</a:t>
            </a:r>
          </a:p>
          <a:p>
            <a:r>
              <a:rPr lang="ru-RU" altLang="ru-RU" sz="3500" b="1" i="0">
                <a:latin typeface="Times New Roman" pitchFamily="18" charset="0"/>
              </a:rPr>
              <a:t>           </a:t>
            </a:r>
          </a:p>
        </p:txBody>
      </p:sp>
      <p:sp>
        <p:nvSpPr>
          <p:cNvPr id="35847" name="Rectangle 7">
            <a:hlinkClick r:id="rId4" action="ppaction://hlinksldjump"/>
          </p:cNvPr>
          <p:cNvSpPr>
            <a:spLocks noChangeArrowheads="1"/>
          </p:cNvSpPr>
          <p:nvPr/>
        </p:nvSpPr>
        <p:spPr bwMode="auto">
          <a:xfrm>
            <a:off x="2971800" y="47244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500" b="1" i="0">
                <a:latin typeface="Times New Roman" pitchFamily="18" charset="0"/>
              </a:rPr>
              <a:t>Түзету- сақтау</a:t>
            </a:r>
            <a:endParaRPr lang="ru-RU" altLang="ru-RU" sz="3500" b="1" i="0">
              <a:latin typeface="Times New Roman" pitchFamily="18" charset="0"/>
            </a:endParaRPr>
          </a:p>
        </p:txBody>
      </p:sp>
    </p:spTree>
    <p:extLst>
      <p:ext uri="{BB962C8B-B14F-4D97-AF65-F5344CB8AC3E}">
        <p14:creationId xmlns:p14="http://schemas.microsoft.com/office/powerpoint/2010/main" xmlns="" val="2809172489"/>
      </p:ext>
    </p:extLst>
  </p:cSld>
  <p:clrMapOvr>
    <a:masterClrMapping/>
  </p:clrMapOvr>
  <p:transition advTm="731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6867"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4452" name="Rectangle 4"/>
          <p:cNvSpPr>
            <a:spLocks noGrp="1" noChangeArrowheads="1"/>
          </p:cNvSpPr>
          <p:nvPr>
            <p:ph type="subTitle" idx="1"/>
          </p:nvPr>
        </p:nvSpPr>
        <p:spPr>
          <a:xfrm>
            <a:off x="381000" y="381000"/>
            <a:ext cx="8458200" cy="6172200"/>
          </a:xfrm>
        </p:spPr>
        <p:txBody>
          <a:bodyPr/>
          <a:lstStyle/>
          <a:p>
            <a:pPr eaLnBrk="1" hangingPunct="1">
              <a:defRPr/>
            </a:pPr>
            <a:r>
              <a:rPr lang="en-US" sz="4000" b="1" i="1">
                <a:solidFill>
                  <a:schemeClr val="accent2"/>
                </a:solidFill>
                <a:latin typeface="KZ Times New Roman" pitchFamily="18" charset="0"/>
              </a:rPr>
              <a:t>Paint </a:t>
            </a:r>
            <a:r>
              <a:rPr lang="kk-KZ" sz="4000" b="1" i="1">
                <a:solidFill>
                  <a:schemeClr val="accent2"/>
                </a:solidFill>
                <a:latin typeface="KZ Times New Roman" pitchFamily="18" charset="0"/>
              </a:rPr>
              <a:t>графикалық редакторында неше құрал қолданылады?</a:t>
            </a:r>
            <a:endParaRPr lang="ru-RU" sz="4000" b="1" i="1">
              <a:solidFill>
                <a:schemeClr val="accent2"/>
              </a:solidFill>
              <a:latin typeface="KZ Times New Roman" pitchFamily="18" charset="0"/>
            </a:endParaRPr>
          </a:p>
        </p:txBody>
      </p:sp>
      <p:sp>
        <p:nvSpPr>
          <p:cNvPr id="36869" name="Rectangle 5">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    19</a:t>
            </a:r>
            <a:endParaRPr lang="ru-RU" altLang="ru-RU" sz="2400" i="0">
              <a:latin typeface="Times New Roman" pitchFamily="18" charset="0"/>
            </a:endParaRPr>
          </a:p>
        </p:txBody>
      </p:sp>
      <p:sp>
        <p:nvSpPr>
          <p:cNvPr id="36870" name="Rectangle 6">
            <a:hlinkClick r:id="rId3"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500" b="1" i="0">
                <a:latin typeface="Times New Roman" pitchFamily="18" charset="0"/>
              </a:rPr>
              <a:t>13</a:t>
            </a:r>
            <a:endParaRPr lang="ru-RU" altLang="ru-RU" sz="3500" b="1" i="0">
              <a:latin typeface="Times New Roman" pitchFamily="18" charset="0"/>
            </a:endParaRPr>
          </a:p>
        </p:txBody>
      </p:sp>
      <p:sp>
        <p:nvSpPr>
          <p:cNvPr id="36871" name="Rectangle 7">
            <a:hlinkClick r:id="rId4" action="ppaction://hlinksldjump"/>
          </p:cNvPr>
          <p:cNvSpPr>
            <a:spLocks noChangeArrowheads="1"/>
          </p:cNvSpPr>
          <p:nvPr/>
        </p:nvSpPr>
        <p:spPr bwMode="auto">
          <a:xfrm>
            <a:off x="2971800" y="47244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i="0">
                <a:latin typeface="Times New Roman" pitchFamily="18" charset="0"/>
              </a:rPr>
              <a:t> 16</a:t>
            </a:r>
          </a:p>
        </p:txBody>
      </p:sp>
    </p:spTree>
    <p:extLst>
      <p:ext uri="{BB962C8B-B14F-4D97-AF65-F5344CB8AC3E}">
        <p14:creationId xmlns:p14="http://schemas.microsoft.com/office/powerpoint/2010/main" xmlns="" val="606552974"/>
      </p:ext>
    </p:extLst>
  </p:cSld>
  <p:clrMapOvr>
    <a:masterClrMapping/>
  </p:clrMapOvr>
  <p:transition advTm="731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7891"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5476" name="Rectangle 4"/>
          <p:cNvSpPr>
            <a:spLocks noGrp="1" noChangeArrowheads="1"/>
          </p:cNvSpPr>
          <p:nvPr>
            <p:ph type="subTitle" idx="1"/>
          </p:nvPr>
        </p:nvSpPr>
        <p:spPr>
          <a:xfrm>
            <a:off x="381000" y="381000"/>
            <a:ext cx="8458200" cy="6172200"/>
          </a:xfrm>
        </p:spPr>
        <p:txBody>
          <a:bodyPr/>
          <a:lstStyle/>
          <a:p>
            <a:pPr eaLnBrk="1" hangingPunct="1">
              <a:defRPr/>
            </a:pPr>
            <a:r>
              <a:rPr lang="ru-RU" sz="4000" b="1" i="1">
                <a:latin typeface="KZ Times New Roman" pitchFamily="18" charset="0"/>
              </a:rPr>
              <a:t> </a:t>
            </a:r>
            <a:r>
              <a:rPr lang="ru-RU" sz="4000" b="1" i="1">
                <a:solidFill>
                  <a:srgbClr val="BB25B0"/>
                </a:solidFill>
                <a:latin typeface="KZ Times New Roman" pitchFamily="18" charset="0"/>
              </a:rPr>
              <a:t>Суретке мәтін кірістіру үшін қолданылатын құрал </a:t>
            </a:r>
          </a:p>
        </p:txBody>
      </p:sp>
      <p:sp>
        <p:nvSpPr>
          <p:cNvPr id="37893" name="Rectangle 5">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3500" b="1" i="0">
              <a:latin typeface="Times New Roman" pitchFamily="18" charset="0"/>
            </a:endParaRPr>
          </a:p>
          <a:p>
            <a:pPr algn="ctr"/>
            <a:r>
              <a:rPr lang="ru-RU" altLang="ru-RU" sz="3500" b="1" i="0">
                <a:latin typeface="Times New Roman" pitchFamily="18" charset="0"/>
              </a:rPr>
              <a:t> Белгілеу</a:t>
            </a:r>
            <a:endParaRPr lang="ru-RU" altLang="ru-RU" sz="2400" i="0">
              <a:latin typeface="Times New Roman" pitchFamily="18" charset="0"/>
            </a:endParaRPr>
          </a:p>
        </p:txBody>
      </p:sp>
      <p:sp>
        <p:nvSpPr>
          <p:cNvPr id="37894" name="Rectangle 6">
            <a:hlinkClick r:id="rId4"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3000" b="1" i="0">
              <a:latin typeface="Times New Roman" pitchFamily="18" charset="0"/>
            </a:endParaRPr>
          </a:p>
          <a:p>
            <a:pPr algn="ctr"/>
            <a:r>
              <a:rPr lang="ru-RU" altLang="ru-RU" sz="3000" b="1" i="0">
                <a:latin typeface="Times New Roman" pitchFamily="18" charset="0"/>
              </a:rPr>
              <a:t> Жазу құралы</a:t>
            </a:r>
            <a:endParaRPr lang="ru-RU" altLang="ru-RU" sz="3500" b="1" i="0">
              <a:latin typeface="Times New Roman" pitchFamily="18" charset="0"/>
            </a:endParaRPr>
          </a:p>
        </p:txBody>
      </p:sp>
      <p:sp>
        <p:nvSpPr>
          <p:cNvPr id="37895" name="Rectangle 7">
            <a:hlinkClick r:id="rId3" action="ppaction://hlinksldjump"/>
          </p:cNvPr>
          <p:cNvSpPr>
            <a:spLocks noChangeArrowheads="1"/>
          </p:cNvSpPr>
          <p:nvPr/>
        </p:nvSpPr>
        <p:spPr bwMode="auto">
          <a:xfrm>
            <a:off x="2971800" y="47244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3500" b="1" i="0">
              <a:latin typeface="Times New Roman" pitchFamily="18" charset="0"/>
            </a:endParaRPr>
          </a:p>
          <a:p>
            <a:pPr algn="ctr"/>
            <a:r>
              <a:rPr lang="kk-KZ" altLang="ru-RU" sz="3500" b="1" i="0">
                <a:latin typeface="Times New Roman" pitchFamily="18" charset="0"/>
              </a:rPr>
              <a:t>Қиып алу</a:t>
            </a:r>
            <a:endParaRPr lang="ru-RU" altLang="ru-RU" sz="3500" b="1" i="0">
              <a:latin typeface="Times New Roman" pitchFamily="18" charset="0"/>
            </a:endParaRPr>
          </a:p>
        </p:txBody>
      </p:sp>
    </p:spTree>
    <p:extLst>
      <p:ext uri="{BB962C8B-B14F-4D97-AF65-F5344CB8AC3E}">
        <p14:creationId xmlns:p14="http://schemas.microsoft.com/office/powerpoint/2010/main" xmlns="" val="1531267530"/>
      </p:ext>
    </p:extLst>
  </p:cSld>
  <p:clrMapOvr>
    <a:masterClrMapping/>
  </p:clrMapOvr>
  <p:transition advTm="7312"/>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8915"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6500" name="Rectangle 4"/>
          <p:cNvSpPr>
            <a:spLocks noGrp="1" noChangeArrowheads="1"/>
          </p:cNvSpPr>
          <p:nvPr>
            <p:ph type="subTitle" idx="4294967295"/>
          </p:nvPr>
        </p:nvSpPr>
        <p:spPr>
          <a:xfrm>
            <a:off x="685800" y="381000"/>
            <a:ext cx="8458200" cy="6172200"/>
          </a:xfrm>
        </p:spPr>
        <p:txBody>
          <a:bodyPr/>
          <a:lstStyle/>
          <a:p>
            <a:pPr marL="0" indent="0" algn="ctr" eaLnBrk="1" hangingPunct="1">
              <a:buFont typeface="Wingdings" pitchFamily="2" charset="2"/>
              <a:buNone/>
              <a:defRPr/>
            </a:pPr>
            <a:r>
              <a:rPr lang="ru-RU" sz="4000" b="1" i="1">
                <a:solidFill>
                  <a:srgbClr val="CD138B"/>
                </a:solidFill>
                <a:latin typeface="KZ Times New Roman" pitchFamily="18" charset="0"/>
              </a:rPr>
              <a:t>Экранды тазалау командасы</a:t>
            </a:r>
            <a:r>
              <a:rPr lang="ru-RU" sz="4000" b="1" i="1">
                <a:latin typeface="KZ Times New Roman" pitchFamily="18" charset="0"/>
              </a:rPr>
              <a:t> </a:t>
            </a:r>
          </a:p>
        </p:txBody>
      </p:sp>
      <p:sp>
        <p:nvSpPr>
          <p:cNvPr id="38917" name="Rectangle 5">
            <a:hlinkClick r:id="rId3" action="ppaction://hlinksldjump"/>
          </p:cNvPr>
          <p:cNvSpPr>
            <a:spLocks noChangeArrowheads="1"/>
          </p:cNvSpPr>
          <p:nvPr/>
        </p:nvSpPr>
        <p:spPr bwMode="auto">
          <a:xfrm>
            <a:off x="611188" y="2667000"/>
            <a:ext cx="3503612" cy="1482725"/>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600" b="1">
                <a:latin typeface="Times New Roman" pitchFamily="18" charset="0"/>
              </a:rPr>
              <a:t>Сурет - тазалау</a:t>
            </a:r>
            <a:endParaRPr lang="ru-RU" altLang="ru-RU" sz="3600" b="1">
              <a:latin typeface="Times New Roman" pitchFamily="18" charset="0"/>
            </a:endParaRPr>
          </a:p>
        </p:txBody>
      </p:sp>
      <p:sp>
        <p:nvSpPr>
          <p:cNvPr id="38918" name="Rectangle 6">
            <a:hlinkClick r:id="rId4"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500" b="1" i="0">
                <a:latin typeface="Times New Roman" pitchFamily="18" charset="0"/>
              </a:rPr>
              <a:t>Түзету- тазалау</a:t>
            </a:r>
            <a:endParaRPr lang="ru-RU" altLang="ru-RU" sz="3500" b="1" i="0">
              <a:latin typeface="Times New Roman" pitchFamily="18" charset="0"/>
            </a:endParaRPr>
          </a:p>
        </p:txBody>
      </p:sp>
      <p:sp>
        <p:nvSpPr>
          <p:cNvPr id="38919" name="Rectangle 7">
            <a:hlinkClick r:id="rId4" action="ppaction://hlinksldjump"/>
          </p:cNvPr>
          <p:cNvSpPr>
            <a:spLocks noChangeArrowheads="1"/>
          </p:cNvSpPr>
          <p:nvPr/>
        </p:nvSpPr>
        <p:spPr bwMode="auto">
          <a:xfrm>
            <a:off x="2971800" y="47244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500" b="1" i="0">
                <a:latin typeface="Times New Roman" pitchFamily="18" charset="0"/>
              </a:rPr>
              <a:t>Файл - тазалау</a:t>
            </a:r>
            <a:endParaRPr lang="ru-RU" altLang="ru-RU" sz="3500" b="1" i="0">
              <a:latin typeface="Times New Roman" pitchFamily="18" charset="0"/>
            </a:endParaRPr>
          </a:p>
        </p:txBody>
      </p:sp>
    </p:spTree>
    <p:extLst>
      <p:ext uri="{BB962C8B-B14F-4D97-AF65-F5344CB8AC3E}">
        <p14:creationId xmlns:p14="http://schemas.microsoft.com/office/powerpoint/2010/main" xmlns="" val="3040599148"/>
      </p:ext>
    </p:extLst>
  </p:cSld>
  <p:clrMapOvr>
    <a:masterClrMapping/>
  </p:clrMapOvr>
  <p:transition advTm="731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hlinkClick r:id="" action="ppaction://hlinkshowjump?jump=nextslide"/>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39939"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7524" name="Rectangle 4"/>
          <p:cNvSpPr>
            <a:spLocks noGrp="1" noChangeArrowheads="1"/>
          </p:cNvSpPr>
          <p:nvPr>
            <p:ph type="subTitle" idx="1"/>
          </p:nvPr>
        </p:nvSpPr>
        <p:spPr>
          <a:xfrm>
            <a:off x="381000" y="381000"/>
            <a:ext cx="8458200" cy="6172200"/>
          </a:xfrm>
        </p:spPr>
        <p:txBody>
          <a:bodyPr/>
          <a:lstStyle/>
          <a:p>
            <a:pPr eaLnBrk="1" hangingPunct="1">
              <a:defRPr/>
            </a:pPr>
            <a:r>
              <a:rPr lang="ru-RU" sz="4000" b="1" i="1">
                <a:solidFill>
                  <a:srgbClr val="CD138B"/>
                </a:solidFill>
                <a:latin typeface="KZ Times New Roman" pitchFamily="18" charset="0"/>
              </a:rPr>
              <a:t>Кескін түсін таңдау үшін орындалатын әрекет </a:t>
            </a:r>
          </a:p>
        </p:txBody>
      </p:sp>
      <p:sp>
        <p:nvSpPr>
          <p:cNvPr id="39941" name="Rectangle 5">
            <a:hlinkClick r:id="rId2" action="ppaction://hlinksldjump"/>
          </p:cNvPr>
          <p:cNvSpPr>
            <a:spLocks noChangeArrowheads="1"/>
          </p:cNvSpPr>
          <p:nvPr/>
        </p:nvSpPr>
        <p:spPr bwMode="auto">
          <a:xfrm>
            <a:off x="250825" y="2708275"/>
            <a:ext cx="4105275" cy="1482725"/>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2800" b="1">
                <a:latin typeface="Times New Roman" pitchFamily="18" charset="0"/>
              </a:rPr>
              <a:t>Маустың оң жақ </a:t>
            </a:r>
          </a:p>
          <a:p>
            <a:pPr algn="ctr"/>
            <a:r>
              <a:rPr lang="kk-KZ" altLang="ru-RU" sz="2800" b="1">
                <a:latin typeface="Times New Roman" pitchFamily="18" charset="0"/>
              </a:rPr>
              <a:t>шетін таңдау</a:t>
            </a:r>
            <a:endParaRPr lang="ru-RU" altLang="ru-RU" sz="2800" b="1">
              <a:latin typeface="Times New Roman" pitchFamily="18" charset="0"/>
            </a:endParaRPr>
          </a:p>
        </p:txBody>
      </p:sp>
      <p:sp>
        <p:nvSpPr>
          <p:cNvPr id="39942" name="Rectangle 6">
            <a:hlinkClick r:id="rId2" action="ppaction://hlinksldjump"/>
          </p:cNvPr>
          <p:cNvSpPr>
            <a:spLocks noChangeArrowheads="1"/>
          </p:cNvSpPr>
          <p:nvPr/>
        </p:nvSpPr>
        <p:spPr bwMode="auto">
          <a:xfrm>
            <a:off x="5003800" y="2708275"/>
            <a:ext cx="357505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3500" b="1" i="0">
              <a:latin typeface="Times New Roman" pitchFamily="18" charset="0"/>
            </a:endParaRPr>
          </a:p>
        </p:txBody>
      </p:sp>
      <p:sp>
        <p:nvSpPr>
          <p:cNvPr id="39943" name="Rectangle 7">
            <a:hlinkClick r:id="rId3" action="ppaction://hlinksldjump"/>
          </p:cNvPr>
          <p:cNvSpPr>
            <a:spLocks noChangeArrowheads="1"/>
          </p:cNvSpPr>
          <p:nvPr/>
        </p:nvSpPr>
        <p:spPr bwMode="auto">
          <a:xfrm>
            <a:off x="2339975" y="4724400"/>
            <a:ext cx="4319588"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2800" b="1">
                <a:latin typeface="Times New Roman" pitchFamily="18" charset="0"/>
              </a:rPr>
              <a:t>Маустың сол жақ </a:t>
            </a:r>
          </a:p>
          <a:p>
            <a:pPr algn="ctr"/>
            <a:r>
              <a:rPr lang="kk-KZ" altLang="ru-RU" sz="2800" b="1">
                <a:latin typeface="Times New Roman" pitchFamily="18" charset="0"/>
              </a:rPr>
              <a:t>шетін таңдау</a:t>
            </a:r>
            <a:endParaRPr lang="ru-RU" altLang="ru-RU" sz="2800" b="1" i="0">
              <a:latin typeface="Times New Roman" pitchFamily="18" charset="0"/>
            </a:endParaRPr>
          </a:p>
        </p:txBody>
      </p:sp>
      <p:sp>
        <p:nvSpPr>
          <p:cNvPr id="39944" name="Text Box 8"/>
          <p:cNvSpPr txBox="1">
            <a:spLocks noChangeArrowheads="1"/>
          </p:cNvSpPr>
          <p:nvPr/>
        </p:nvSpPr>
        <p:spPr bwMode="auto">
          <a:xfrm>
            <a:off x="5292725" y="2852738"/>
            <a:ext cx="3167063"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spcBef>
                <a:spcPct val="50000"/>
              </a:spcBef>
            </a:pPr>
            <a:r>
              <a:rPr lang="en-US" altLang="ru-RU" sz="2800" b="1">
                <a:latin typeface="Times New Roman" pitchFamily="18" charset="0"/>
              </a:rPr>
              <a:t>DELETE </a:t>
            </a:r>
            <a:r>
              <a:rPr lang="kk-KZ" altLang="ru-RU" sz="2800" b="1">
                <a:latin typeface="Times New Roman" pitchFamily="18" charset="0"/>
              </a:rPr>
              <a:t>пернесін басамыз</a:t>
            </a:r>
            <a:endParaRPr lang="ru-RU" altLang="ru-RU" sz="2800" b="1">
              <a:latin typeface="Times New Roman" pitchFamily="18" charset="0"/>
            </a:endParaRPr>
          </a:p>
        </p:txBody>
      </p:sp>
    </p:spTree>
    <p:extLst>
      <p:ext uri="{BB962C8B-B14F-4D97-AF65-F5344CB8AC3E}">
        <p14:creationId xmlns:p14="http://schemas.microsoft.com/office/powerpoint/2010/main" xmlns="" val="259110926"/>
      </p:ext>
    </p:extLst>
  </p:cSld>
  <p:clrMapOvr>
    <a:masterClrMapping/>
  </p:clrMapOvr>
  <p:transition advTm="731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hlinkClick r:id="rId2" action="ppaction://hlinksldjump"/>
          </p:cNvPr>
          <p:cNvSpPr>
            <a:spLocks noChangeArrowheads="1"/>
          </p:cNvSpPr>
          <p:nvPr/>
        </p:nvSpPr>
        <p:spPr bwMode="auto">
          <a:xfrm>
            <a:off x="8153400" y="6019800"/>
            <a:ext cx="990600" cy="838200"/>
          </a:xfrm>
          <a:prstGeom prst="notchedRightArrow">
            <a:avLst>
              <a:gd name="adj1" fmla="val 50000"/>
              <a:gd name="adj2" fmla="val 29545"/>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40963" name="AutoShape 3">
            <a:hlinkClick r:id="" action="ppaction://hlinkshowjump?jump=previousslide"/>
          </p:cNvPr>
          <p:cNvSpPr>
            <a:spLocks noChangeArrowheads="1"/>
          </p:cNvSpPr>
          <p:nvPr/>
        </p:nvSpPr>
        <p:spPr bwMode="auto">
          <a:xfrm flipH="1">
            <a:off x="0" y="6019800"/>
            <a:ext cx="1066800" cy="838200"/>
          </a:xfrm>
          <a:prstGeom prst="notchedRightArrow">
            <a:avLst>
              <a:gd name="adj1" fmla="val 50000"/>
              <a:gd name="adj2" fmla="val 31818"/>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08548" name="Rectangle 4"/>
          <p:cNvSpPr>
            <a:spLocks noGrp="1" noChangeArrowheads="1"/>
          </p:cNvSpPr>
          <p:nvPr>
            <p:ph type="subTitle" idx="1"/>
          </p:nvPr>
        </p:nvSpPr>
        <p:spPr>
          <a:xfrm>
            <a:off x="381000" y="381000"/>
            <a:ext cx="8458200" cy="6172200"/>
          </a:xfrm>
        </p:spPr>
        <p:txBody>
          <a:bodyPr/>
          <a:lstStyle/>
          <a:p>
            <a:pPr eaLnBrk="1" hangingPunct="1">
              <a:defRPr/>
            </a:pPr>
            <a:r>
              <a:rPr lang="en-US" sz="4000" b="1" i="1">
                <a:solidFill>
                  <a:schemeClr val="accent2"/>
                </a:solidFill>
                <a:latin typeface="KZ Times New Roman" pitchFamily="18" charset="0"/>
              </a:rPr>
              <a:t>Paint </a:t>
            </a:r>
            <a:r>
              <a:rPr lang="ru-RU" sz="4000" b="1" i="1">
                <a:solidFill>
                  <a:schemeClr val="accent2"/>
                </a:solidFill>
                <a:latin typeface="KZ Times New Roman" pitchFamily="18" charset="0"/>
              </a:rPr>
              <a:t> </a:t>
            </a:r>
            <a:r>
              <a:rPr lang="ru-MO" sz="4000" b="1" i="1">
                <a:solidFill>
                  <a:schemeClr val="accent2"/>
                </a:solidFill>
                <a:latin typeface="KZ Times New Roman" pitchFamily="18" charset="0"/>
              </a:rPr>
              <a:t>редакторының терезе элементтерінен  қатесін көрсет</a:t>
            </a:r>
            <a:r>
              <a:rPr lang="ru-RU" sz="4000" b="1" i="1">
                <a:solidFill>
                  <a:schemeClr val="accent2"/>
                </a:solidFill>
                <a:latin typeface="KZ Times New Roman" pitchFamily="18" charset="0"/>
              </a:rPr>
              <a:t> </a:t>
            </a:r>
          </a:p>
        </p:txBody>
      </p:sp>
      <p:sp>
        <p:nvSpPr>
          <p:cNvPr id="40965" name="Rectangle 5">
            <a:hlinkClick r:id="rId3" action="ppaction://hlinksldjump"/>
          </p:cNvPr>
          <p:cNvSpPr>
            <a:spLocks noChangeArrowheads="1"/>
          </p:cNvSpPr>
          <p:nvPr/>
        </p:nvSpPr>
        <p:spPr bwMode="auto">
          <a:xfrm>
            <a:off x="9144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kk-KZ" altLang="ru-RU" sz="3500" b="1">
                <a:latin typeface="Times New Roman" pitchFamily="18" charset="0"/>
              </a:rPr>
              <a:t>пішімдеу</a:t>
            </a:r>
            <a:endParaRPr lang="ru-RU" altLang="ru-RU" sz="3500" b="1">
              <a:latin typeface="Times New Roman" pitchFamily="18" charset="0"/>
            </a:endParaRPr>
          </a:p>
          <a:p>
            <a:pPr algn="ctr"/>
            <a:r>
              <a:rPr lang="kk-KZ" altLang="ru-RU" sz="3500" b="1">
                <a:latin typeface="Times New Roman" pitchFamily="18" charset="0"/>
              </a:rPr>
              <a:t>тақтасы</a:t>
            </a:r>
            <a:endParaRPr lang="ru-RU" altLang="ru-RU" sz="4000" b="1">
              <a:latin typeface="Times New Roman" pitchFamily="18" charset="0"/>
            </a:endParaRPr>
          </a:p>
        </p:txBody>
      </p:sp>
      <p:sp>
        <p:nvSpPr>
          <p:cNvPr id="40966" name="Rectangle 6">
            <a:hlinkClick r:id="rId4" action="ppaction://hlinksldjump"/>
          </p:cNvPr>
          <p:cNvSpPr>
            <a:spLocks noChangeArrowheads="1"/>
          </p:cNvSpPr>
          <p:nvPr/>
        </p:nvSpPr>
        <p:spPr bwMode="auto">
          <a:xfrm>
            <a:off x="5029200" y="26670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a:latin typeface="Times New Roman" pitchFamily="18" charset="0"/>
              </a:rPr>
              <a:t>тақырып </a:t>
            </a:r>
          </a:p>
          <a:p>
            <a:pPr algn="ctr"/>
            <a:r>
              <a:rPr lang="ru-RU" altLang="ru-RU" sz="3500" b="1">
                <a:latin typeface="Times New Roman" pitchFamily="18" charset="0"/>
              </a:rPr>
              <a:t>жолы</a:t>
            </a:r>
          </a:p>
        </p:txBody>
      </p:sp>
      <p:sp>
        <p:nvSpPr>
          <p:cNvPr id="40967" name="Rectangle 7">
            <a:hlinkClick r:id="rId4" action="ppaction://hlinksldjump"/>
          </p:cNvPr>
          <p:cNvSpPr>
            <a:spLocks noChangeArrowheads="1"/>
          </p:cNvSpPr>
          <p:nvPr/>
        </p:nvSpPr>
        <p:spPr bwMode="auto">
          <a:xfrm>
            <a:off x="2971800" y="4724400"/>
            <a:ext cx="3200400" cy="1524000"/>
          </a:xfrm>
          <a:prstGeom prst="rect">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r>
              <a:rPr lang="ru-RU" altLang="ru-RU" sz="3500" b="1">
                <a:latin typeface="Times New Roman" pitchFamily="18" charset="0"/>
              </a:rPr>
              <a:t>меню жолы</a:t>
            </a:r>
            <a:endParaRPr lang="ru-RU" altLang="ru-RU" sz="3500" b="1" i="0">
              <a:latin typeface="Times New Roman" pitchFamily="18" charset="0"/>
            </a:endParaRPr>
          </a:p>
        </p:txBody>
      </p:sp>
    </p:spTree>
    <p:extLst>
      <p:ext uri="{BB962C8B-B14F-4D97-AF65-F5344CB8AC3E}">
        <p14:creationId xmlns:p14="http://schemas.microsoft.com/office/powerpoint/2010/main" xmlns="" val="615659359"/>
      </p:ext>
    </p:extLst>
  </p:cSld>
  <p:clrMapOvr>
    <a:masterClrMapping/>
  </p:clrMapOvr>
  <p:transition advTm="731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hlinkClick r:id="" action="ppaction://hlinkshowjump?jump=nextslide"/>
          </p:cNvPr>
          <p:cNvSpPr>
            <a:spLocks noChangeArrowheads="1"/>
          </p:cNvSpPr>
          <p:nvPr/>
        </p:nvSpPr>
        <p:spPr bwMode="auto">
          <a:xfrm>
            <a:off x="8153400" y="6096000"/>
            <a:ext cx="990600" cy="762000"/>
          </a:xfrm>
          <a:prstGeom prst="notchedRightArrow">
            <a:avLst>
              <a:gd name="adj1" fmla="val 50000"/>
              <a:gd name="adj2" fmla="val 325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43015" name="Rectangle 7"/>
          <p:cNvSpPr>
            <a:spLocks noGrp="1" noChangeArrowheads="1"/>
          </p:cNvSpPr>
          <p:nvPr>
            <p:ph type="subTitle" idx="1"/>
          </p:nvPr>
        </p:nvSpPr>
        <p:spPr>
          <a:xfrm>
            <a:off x="381000" y="0"/>
            <a:ext cx="8458200" cy="6172200"/>
          </a:xfrm>
        </p:spPr>
        <p:txBody>
          <a:bodyPr>
            <a:normAutofit lnSpcReduction="10000"/>
          </a:bodyPr>
          <a:lstStyle/>
          <a:p>
            <a:pPr eaLnBrk="1" hangingPunct="1">
              <a:defRPr/>
            </a:pPr>
            <a:r>
              <a:rPr lang="en-US" altLang="ko-KR" sz="3500" b="1" i="1" dirty="0" err="1">
                <a:solidFill>
                  <a:schemeClr val="hlink"/>
                </a:solidFill>
                <a:latin typeface="KZ Times New Roman" pitchFamily="18" charset="0"/>
                <a:ea typeface="굴림" charset="-127"/>
              </a:rPr>
              <a:t>Информатикалық</a:t>
            </a:r>
            <a:r>
              <a:rPr lang="en-US" altLang="ko-KR" sz="3500" b="1" i="1" dirty="0">
                <a:solidFill>
                  <a:schemeClr val="hlink"/>
                </a:solidFill>
                <a:latin typeface="KZ Times New Roman" pitchFamily="18" charset="0"/>
                <a:ea typeface="굴림" charset="-127"/>
              </a:rPr>
              <a:t>  </a:t>
            </a:r>
            <a:r>
              <a:rPr lang="en-US" altLang="ko-KR" sz="3500" b="1" i="1" dirty="0" err="1">
                <a:solidFill>
                  <a:schemeClr val="hlink"/>
                </a:solidFill>
                <a:latin typeface="KZ Times New Roman" pitchFamily="18" charset="0"/>
                <a:ea typeface="굴림" charset="-127"/>
              </a:rPr>
              <a:t>диктант</a:t>
            </a:r>
            <a:endParaRPr lang="en-US" altLang="ko-KR" sz="3500" b="1" i="1" dirty="0">
              <a:solidFill>
                <a:schemeClr val="hlink"/>
              </a:solidFill>
              <a:latin typeface="KZ Times New Roman" pitchFamily="18" charset="0"/>
              <a:ea typeface="굴림" charset="-127"/>
            </a:endParaRPr>
          </a:p>
          <a:p>
            <a:pPr algn="just" eaLnBrk="1" hangingPunct="1">
              <a:defRPr/>
            </a:pPr>
            <a:r>
              <a:rPr lang="en-US" altLang="ko-KR" sz="3000" b="1" i="1" dirty="0">
                <a:solidFill>
                  <a:srgbClr val="FFFF00"/>
                </a:solidFill>
                <a:latin typeface="KZ Times New Roman" pitchFamily="18" charset="0"/>
                <a:ea typeface="굴림" charset="-127"/>
              </a:rPr>
              <a:t>1. </a:t>
            </a:r>
            <a:r>
              <a:rPr lang="en-US" altLang="ko-KR" sz="3000" b="1" i="1" dirty="0" err="1">
                <a:solidFill>
                  <a:srgbClr val="FFFF00"/>
                </a:solidFill>
                <a:latin typeface="KZ Times New Roman" pitchFamily="18" charset="0"/>
                <a:ea typeface="굴림" charset="-127"/>
              </a:rPr>
              <a:t>Объектіні</a:t>
            </a:r>
            <a:r>
              <a:rPr lang="en-US" altLang="ko-KR" sz="3000" b="1" i="1" dirty="0">
                <a:solidFill>
                  <a:srgbClr val="FFFF00"/>
                </a:solidFill>
                <a:latin typeface="KZ Times New Roman" pitchFamily="18" charset="0"/>
                <a:ea typeface="굴림" charset="-127"/>
              </a:rPr>
              <a:t> </a:t>
            </a:r>
            <a:r>
              <a:rPr lang="kk-KZ" altLang="ko-KR" sz="3000" b="1" i="1" dirty="0">
                <a:solidFill>
                  <a:srgbClr val="FFFF00"/>
                </a:solidFill>
                <a:latin typeface="KZ Times New Roman" pitchFamily="18" charset="0"/>
              </a:rPr>
              <a:t>сақтау </a:t>
            </a:r>
            <a:r>
              <a:rPr lang="en-US" altLang="ko-KR" sz="3000" b="1" i="1" dirty="0" err="1">
                <a:solidFill>
                  <a:srgbClr val="FFFF00"/>
                </a:solidFill>
                <a:latin typeface="KZ Times New Roman" pitchFamily="18" charset="0"/>
                <a:ea typeface="굴림" charset="-127"/>
              </a:rPr>
              <a:t>үшін</a:t>
            </a:r>
            <a:r>
              <a:rPr lang="en-US" altLang="ko-KR" sz="3000" b="1" i="1" dirty="0">
                <a:solidFill>
                  <a:srgbClr val="FFFF00"/>
                </a:solidFill>
                <a:latin typeface="KZ Times New Roman" pitchFamily="18" charset="0"/>
                <a:ea typeface="굴림" charset="-127"/>
              </a:rPr>
              <a:t> . . .  - . . .   </a:t>
            </a:r>
            <a:r>
              <a:rPr lang="en-US" altLang="ko-KR" sz="3000" b="1" i="1" dirty="0" err="1">
                <a:solidFill>
                  <a:srgbClr val="FFFF00"/>
                </a:solidFill>
                <a:latin typeface="KZ Times New Roman" pitchFamily="18" charset="0"/>
                <a:ea typeface="굴림" charset="-127"/>
              </a:rPr>
              <a:t>командасы</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орындалады</a:t>
            </a:r>
            <a:r>
              <a:rPr lang="en-US" altLang="ko-KR" sz="3000" b="1" i="1" dirty="0">
                <a:solidFill>
                  <a:srgbClr val="FFFF00"/>
                </a:solidFill>
                <a:latin typeface="KZ Times New Roman" pitchFamily="18" charset="0"/>
                <a:ea typeface="굴림" charset="-127"/>
              </a:rPr>
              <a:t>. </a:t>
            </a:r>
          </a:p>
          <a:p>
            <a:pPr algn="just" eaLnBrk="1" hangingPunct="1">
              <a:defRPr/>
            </a:pPr>
            <a:r>
              <a:rPr lang="en-US" altLang="ko-KR" sz="3000" b="1" i="1" dirty="0">
                <a:solidFill>
                  <a:srgbClr val="FFFF00"/>
                </a:solidFill>
                <a:latin typeface="KZ Times New Roman" pitchFamily="18" charset="0"/>
                <a:ea typeface="굴림" charset="-127"/>
              </a:rPr>
              <a:t>2. Paint </a:t>
            </a:r>
            <a:r>
              <a:rPr lang="en-US" altLang="ko-KR" sz="3000" b="1" i="1" dirty="0" err="1">
                <a:solidFill>
                  <a:srgbClr val="FFFF00"/>
                </a:solidFill>
                <a:latin typeface="KZ Times New Roman" pitchFamily="18" charset="0"/>
                <a:ea typeface="굴림" charset="-127"/>
              </a:rPr>
              <a:t>редакторындағы</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суретті</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мәтінге</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кірістіру</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үшін</a:t>
            </a:r>
            <a:r>
              <a:rPr lang="en-US" altLang="ko-KR" sz="3000" b="1" i="1" dirty="0">
                <a:solidFill>
                  <a:srgbClr val="FFFF00"/>
                </a:solidFill>
                <a:latin typeface="KZ Times New Roman" pitchFamily="18" charset="0"/>
                <a:ea typeface="굴림" charset="-127"/>
              </a:rPr>
              <a:t>  . . . - . . .  </a:t>
            </a:r>
            <a:r>
              <a:rPr lang="en-US" altLang="ko-KR" sz="3000" b="1" i="1" dirty="0" err="1">
                <a:solidFill>
                  <a:srgbClr val="FFFF00"/>
                </a:solidFill>
                <a:latin typeface="KZ Times New Roman" pitchFamily="18" charset="0"/>
                <a:ea typeface="굴림" charset="-127"/>
              </a:rPr>
              <a:t>және</a:t>
            </a:r>
            <a:r>
              <a:rPr lang="en-US" altLang="ko-KR" sz="3000" b="1" i="1" dirty="0">
                <a:solidFill>
                  <a:srgbClr val="FFFF00"/>
                </a:solidFill>
                <a:latin typeface="KZ Times New Roman" pitchFamily="18" charset="0"/>
                <a:ea typeface="굴림" charset="-127"/>
              </a:rPr>
              <a:t> . . . - . . .    </a:t>
            </a:r>
            <a:r>
              <a:rPr lang="en-US" altLang="ko-KR" sz="3000" b="1" i="1" dirty="0" err="1">
                <a:solidFill>
                  <a:srgbClr val="FFFF00"/>
                </a:solidFill>
                <a:latin typeface="KZ Times New Roman" pitchFamily="18" charset="0"/>
                <a:ea typeface="굴림" charset="-127"/>
              </a:rPr>
              <a:t>командасы</a:t>
            </a:r>
            <a:r>
              <a:rPr lang="en-US" altLang="ko-KR" sz="3000" b="1" i="1" dirty="0">
                <a:solidFill>
                  <a:srgbClr val="FFFF00"/>
                </a:solidFill>
                <a:latin typeface="KZ Times New Roman" pitchFamily="18" charset="0"/>
                <a:ea typeface="굴림" charset="-127"/>
              </a:rPr>
              <a:t> </a:t>
            </a:r>
            <a:r>
              <a:rPr lang="en-US" altLang="ko-KR" sz="3000" b="1" i="1" dirty="0" err="1">
                <a:solidFill>
                  <a:srgbClr val="FFFF00"/>
                </a:solidFill>
                <a:latin typeface="KZ Times New Roman" pitchFamily="18" charset="0"/>
                <a:ea typeface="굴림" charset="-127"/>
              </a:rPr>
              <a:t>орындалады</a:t>
            </a:r>
            <a:r>
              <a:rPr lang="en-US" altLang="ko-KR" sz="3000" b="1" i="1" dirty="0">
                <a:solidFill>
                  <a:srgbClr val="FFFF00"/>
                </a:solidFill>
                <a:latin typeface="KZ Times New Roman" pitchFamily="18" charset="0"/>
                <a:ea typeface="굴림" charset="-127"/>
              </a:rPr>
              <a:t>.</a:t>
            </a:r>
          </a:p>
          <a:p>
            <a:pPr algn="just" eaLnBrk="1" hangingPunct="1">
              <a:defRPr/>
            </a:pPr>
            <a:r>
              <a:rPr lang="en-US" altLang="ko-KR" sz="3000" b="1" i="1" dirty="0">
                <a:solidFill>
                  <a:srgbClr val="FFFF00"/>
                </a:solidFill>
                <a:latin typeface="KZ Times New Roman" pitchFamily="18" charset="0"/>
                <a:ea typeface="굴림" charset="-127"/>
              </a:rPr>
              <a:t>3</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Суретке</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мәтін енгізу</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үшін </a:t>
            </a:r>
            <a:r>
              <a:rPr lang="ru-MO" altLang="ko-KR" sz="3000" b="1" i="1" dirty="0">
                <a:solidFill>
                  <a:srgbClr val="FFFF00"/>
                </a:solidFill>
                <a:latin typeface="KZ Times New Roman" pitchFamily="18" charset="0"/>
              </a:rPr>
              <a:t>. . . </a:t>
            </a:r>
            <a:r>
              <a:rPr lang="ru-MO" altLang="ko-KR" sz="3000" b="1" i="1" dirty="0" err="1">
                <a:solidFill>
                  <a:srgbClr val="FFFF00"/>
                </a:solidFill>
                <a:latin typeface="KZ Times New Roman" pitchFamily="18" charset="0"/>
              </a:rPr>
              <a:t>қолданамыз.</a:t>
            </a:r>
            <a:endParaRPr lang="ru-MO" altLang="ko-KR" sz="3000" b="1" i="1" dirty="0">
              <a:solidFill>
                <a:srgbClr val="FFFF00"/>
              </a:solidFill>
              <a:latin typeface="KZ Times New Roman" pitchFamily="18" charset="0"/>
            </a:endParaRPr>
          </a:p>
          <a:p>
            <a:pPr algn="just" eaLnBrk="1" hangingPunct="1">
              <a:defRPr/>
            </a:pPr>
            <a:r>
              <a:rPr lang="ru-MO" altLang="ko-KR" sz="3000" b="1" i="1" dirty="0">
                <a:solidFill>
                  <a:srgbClr val="FFFF00"/>
                </a:solidFill>
                <a:latin typeface="KZ Times New Roman" pitchFamily="18" charset="0"/>
              </a:rPr>
              <a:t>4. </a:t>
            </a:r>
            <a:r>
              <a:rPr lang="ru-MO" altLang="ko-KR" sz="3000" b="1" i="1" dirty="0" err="1">
                <a:solidFill>
                  <a:srgbClr val="FFFF00"/>
                </a:solidFill>
                <a:latin typeface="KZ Times New Roman" pitchFamily="18" charset="0"/>
              </a:rPr>
              <a:t>Экранды</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тазалау</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үшін     </a:t>
            </a:r>
            <a:r>
              <a:rPr lang="ru-MO" altLang="ko-KR" sz="3000" b="1" i="1" dirty="0">
                <a:solidFill>
                  <a:srgbClr val="FFFF00"/>
                </a:solidFill>
                <a:latin typeface="KZ Times New Roman" pitchFamily="18" charset="0"/>
              </a:rPr>
              <a:t>. . . </a:t>
            </a:r>
            <a:r>
              <a:rPr lang="ru-MO" altLang="ko-KR" sz="3000" b="1" i="1" dirty="0" err="1">
                <a:solidFill>
                  <a:srgbClr val="FFFF00"/>
                </a:solidFill>
                <a:latin typeface="KZ Times New Roman" pitchFamily="18" charset="0"/>
              </a:rPr>
              <a:t>командасын</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орындаймыз</a:t>
            </a:r>
            <a:r>
              <a:rPr lang="ru-MO" altLang="ko-KR" sz="3000" b="1" i="1" dirty="0">
                <a:solidFill>
                  <a:srgbClr val="FFFF00"/>
                </a:solidFill>
                <a:latin typeface="KZ Times New Roman" pitchFamily="18" charset="0"/>
              </a:rPr>
              <a:t>.</a:t>
            </a:r>
          </a:p>
          <a:p>
            <a:pPr algn="just" eaLnBrk="1" hangingPunct="1">
              <a:defRPr/>
            </a:pPr>
            <a:r>
              <a:rPr lang="ru-MO" altLang="ko-KR" sz="3000" b="1" i="1" dirty="0">
                <a:solidFill>
                  <a:srgbClr val="FFFF00"/>
                </a:solidFill>
                <a:latin typeface="KZ Times New Roman" pitchFamily="18" charset="0"/>
              </a:rPr>
              <a:t>5.Сурет </a:t>
            </a:r>
            <a:r>
              <a:rPr lang="ru-MO" altLang="ko-KR" sz="3000" b="1" i="1" dirty="0" err="1">
                <a:solidFill>
                  <a:srgbClr val="FFFF00"/>
                </a:solidFill>
                <a:latin typeface="KZ Times New Roman" pitchFamily="18" charset="0"/>
              </a:rPr>
              <a:t>үзіндісінің көшірмесін алмасу</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буферіне</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көшіру үшін </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командасын</a:t>
            </a:r>
            <a:r>
              <a:rPr lang="ru-MO" altLang="ko-KR" sz="3000" b="1" i="1" dirty="0">
                <a:solidFill>
                  <a:srgbClr val="FFFF00"/>
                </a:solidFill>
                <a:latin typeface="KZ Times New Roman" pitchFamily="18" charset="0"/>
              </a:rPr>
              <a:t> </a:t>
            </a:r>
            <a:r>
              <a:rPr lang="ru-MO" altLang="ko-KR" sz="3000" b="1" i="1" dirty="0" err="1">
                <a:solidFill>
                  <a:srgbClr val="FFFF00"/>
                </a:solidFill>
                <a:latin typeface="KZ Times New Roman" pitchFamily="18" charset="0"/>
              </a:rPr>
              <a:t>орындаймыз</a:t>
            </a:r>
            <a:r>
              <a:rPr lang="ru-MO" altLang="ko-KR" sz="3000" b="1" i="1" dirty="0">
                <a:solidFill>
                  <a:srgbClr val="FFFF00"/>
                </a:solidFill>
                <a:latin typeface="KZ Times New Roman" pitchFamily="18" charset="0"/>
              </a:rPr>
              <a:t>.. </a:t>
            </a:r>
            <a:endParaRPr lang="en-US" altLang="ko-KR" sz="3000" b="1" i="1" dirty="0">
              <a:solidFill>
                <a:srgbClr val="FFFF00"/>
              </a:solidFill>
              <a:latin typeface="KZ Times New Roman" pitchFamily="18" charset="0"/>
              <a:ea typeface="굴림" charset="-127"/>
            </a:endParaRPr>
          </a:p>
        </p:txBody>
      </p:sp>
      <p:sp>
        <p:nvSpPr>
          <p:cNvPr id="41988" name="AutoShape 8">
            <a:hlinkClick r:id="" action="ppaction://noaction"/>
          </p:cNvPr>
          <p:cNvSpPr>
            <a:spLocks noChangeArrowheads="1"/>
          </p:cNvSpPr>
          <p:nvPr/>
        </p:nvSpPr>
        <p:spPr bwMode="auto">
          <a:xfrm flipH="1">
            <a:off x="0" y="6096000"/>
            <a:ext cx="1066800" cy="762000"/>
          </a:xfrm>
          <a:prstGeom prst="notchedRightArrow">
            <a:avLst>
              <a:gd name="adj1" fmla="val 50000"/>
              <a:gd name="adj2" fmla="val 35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Tree>
    <p:extLst>
      <p:ext uri="{BB962C8B-B14F-4D97-AF65-F5344CB8AC3E}">
        <p14:creationId xmlns:p14="http://schemas.microsoft.com/office/powerpoint/2010/main" xmlns="" val="2226466577"/>
      </p:ext>
    </p:extLst>
  </p:cSld>
  <p:clrMapOvr>
    <a:masterClrMapping/>
  </p:clrMapOvr>
  <p:transition advTm="731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ttp://pedsovet.su/_ld/296/359397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55113"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9" descr="687e8a2c5bc6e89b6475be6102fde68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6" y="4941168"/>
            <a:ext cx="1836837" cy="168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4"/>
          <p:cNvSpPr>
            <a:spLocks noChangeArrowheads="1" noChangeShapeType="1" noTextEdit="1"/>
          </p:cNvSpPr>
          <p:nvPr/>
        </p:nvSpPr>
        <p:spPr bwMode="auto">
          <a:xfrm>
            <a:off x="1737306" y="188640"/>
            <a:ext cx="6794996" cy="1222256"/>
          </a:xfrm>
          <a:prstGeom prst="rect">
            <a:avLst/>
          </a:prstGeom>
        </p:spPr>
        <p:txBody>
          <a:bodyPr wrap="none" fromWordArt="1">
            <a:prstTxWarp prst="textPlain">
              <a:avLst>
                <a:gd name="adj" fmla="val 50000"/>
              </a:avLst>
            </a:prstTxWarp>
          </a:bodyPr>
          <a:lstStyle/>
          <a:p>
            <a:pPr algn="ctr"/>
            <a:r>
              <a:rPr lang="en-US" sz="3600" kern="10" dirty="0">
                <a:ln w="28575">
                  <a:solidFill>
                    <a:schemeClr val="tx1"/>
                  </a:solidFill>
                  <a:round/>
                  <a:headEnd/>
                  <a:tailEnd/>
                </a:ln>
                <a:solidFill>
                  <a:srgbClr val="FF00FF"/>
                </a:solidFill>
                <a:effectLst>
                  <a:outerShdw dist="45791" dir="2021404" algn="ctr" rotWithShape="0">
                    <a:srgbClr val="B2B2B2">
                      <a:alpha val="79999"/>
                    </a:srgbClr>
                  </a:outerShdw>
                </a:effectLst>
                <a:latin typeface="Times New Roman"/>
                <a:cs typeface="Times New Roman"/>
              </a:rPr>
              <a:t>Paint </a:t>
            </a:r>
            <a:r>
              <a:rPr lang="ru-RU" sz="3600" kern="10" dirty="0" err="1" smtClean="0">
                <a:ln w="28575">
                  <a:solidFill>
                    <a:schemeClr val="tx1"/>
                  </a:solidFill>
                  <a:round/>
                  <a:headEnd/>
                  <a:tailEnd/>
                </a:ln>
                <a:solidFill>
                  <a:srgbClr val="FF00FF"/>
                </a:solidFill>
                <a:effectLst>
                  <a:outerShdw dist="45791" dir="2021404" algn="ctr" rotWithShape="0">
                    <a:srgbClr val="B2B2B2">
                      <a:alpha val="79999"/>
                    </a:srgbClr>
                  </a:outerShdw>
                </a:effectLst>
                <a:latin typeface="Times New Roman"/>
                <a:cs typeface="Times New Roman"/>
              </a:rPr>
              <a:t>графикалық</a:t>
            </a:r>
            <a:endParaRPr lang="ru-RU" sz="3600" kern="10" dirty="0" smtClean="0">
              <a:ln w="28575">
                <a:solidFill>
                  <a:schemeClr val="tx1"/>
                </a:solidFill>
                <a:round/>
                <a:headEnd/>
                <a:tailEnd/>
              </a:ln>
              <a:solidFill>
                <a:srgbClr val="FF00FF"/>
              </a:solidFill>
              <a:effectLst>
                <a:outerShdw dist="45791" dir="2021404" algn="ctr" rotWithShape="0">
                  <a:srgbClr val="B2B2B2">
                    <a:alpha val="79999"/>
                  </a:srgbClr>
                </a:outerShdw>
              </a:effectLst>
              <a:latin typeface="Times New Roman"/>
              <a:cs typeface="Times New Roman"/>
            </a:endParaRPr>
          </a:p>
          <a:p>
            <a:pPr algn="ctr"/>
            <a:r>
              <a:rPr lang="ru-RU" sz="3600" kern="10" dirty="0" smtClean="0">
                <a:ln w="28575">
                  <a:solidFill>
                    <a:schemeClr val="tx1"/>
                  </a:solidFill>
                  <a:round/>
                  <a:headEnd/>
                  <a:tailEnd/>
                </a:ln>
                <a:solidFill>
                  <a:srgbClr val="FF00FF"/>
                </a:solidFill>
                <a:effectLst>
                  <a:outerShdw dist="45791" dir="2021404" algn="ctr" rotWithShape="0">
                    <a:srgbClr val="B2B2B2">
                      <a:alpha val="79999"/>
                    </a:srgbClr>
                  </a:outerShdw>
                </a:effectLst>
                <a:latin typeface="Times New Roman"/>
                <a:cs typeface="Times New Roman"/>
              </a:rPr>
              <a:t> </a:t>
            </a:r>
            <a:r>
              <a:rPr lang="ru-RU" sz="3600" kern="10" dirty="0">
                <a:ln w="28575">
                  <a:solidFill>
                    <a:schemeClr val="tx1"/>
                  </a:solidFill>
                  <a:round/>
                  <a:headEnd/>
                  <a:tailEnd/>
                </a:ln>
                <a:solidFill>
                  <a:srgbClr val="FF00FF"/>
                </a:solidFill>
                <a:effectLst>
                  <a:outerShdw dist="45791" dir="2021404" algn="ctr" rotWithShape="0">
                    <a:srgbClr val="B2B2B2">
                      <a:alpha val="79999"/>
                    </a:srgbClr>
                  </a:outerShdw>
                </a:effectLst>
                <a:latin typeface="Times New Roman"/>
                <a:cs typeface="Times New Roman"/>
              </a:rPr>
              <a:t>редакторы.</a:t>
            </a:r>
          </a:p>
        </p:txBody>
      </p:sp>
      <p:sp>
        <p:nvSpPr>
          <p:cNvPr id="6" name="Rectangle 5"/>
          <p:cNvSpPr>
            <a:spLocks noGrp="1" noChangeArrowheads="1"/>
          </p:cNvSpPr>
          <p:nvPr>
            <p:ph type="title"/>
          </p:nvPr>
        </p:nvSpPr>
        <p:spPr>
          <a:xfrm>
            <a:off x="1570753" y="1340768"/>
            <a:ext cx="6961549" cy="3455987"/>
          </a:xfrm>
          <a:noFill/>
        </p:spPr>
        <p:txBody>
          <a:bodyPr>
            <a:normAutofit fontScale="90000"/>
          </a:bodyPr>
          <a:lstStyle/>
          <a:p>
            <a:pPr algn="l" eaLnBrk="1" hangingPunct="1"/>
            <a:r>
              <a:rPr lang="kk-KZ" altLang="ru-RU" sz="3200" b="1" i="1" u="sng" dirty="0" smtClean="0">
                <a:solidFill>
                  <a:srgbClr val="FF0000"/>
                </a:solidFill>
              </a:rPr>
              <a:t>Paint бағдарламасы</a:t>
            </a:r>
            <a:r>
              <a:rPr lang="kk-KZ" altLang="ru-RU" sz="3200" i="1" u="sng" dirty="0" smtClean="0"/>
              <a:t> </a:t>
            </a:r>
            <a:r>
              <a:rPr lang="kk-KZ" altLang="ru-RU" sz="3200" i="1" dirty="0" smtClean="0"/>
              <a:t> </a:t>
            </a:r>
            <a:r>
              <a:rPr lang="kk-KZ" altLang="ru-RU" sz="3200" i="1" dirty="0" smtClean="0">
                <a:solidFill>
                  <a:srgbClr val="0000FF"/>
                </a:solidFill>
              </a:rPr>
              <a:t>- графикалық</a:t>
            </a:r>
            <a:br>
              <a:rPr lang="kk-KZ" altLang="ru-RU" sz="3200" i="1" dirty="0" smtClean="0">
                <a:solidFill>
                  <a:srgbClr val="0000FF"/>
                </a:solidFill>
              </a:rPr>
            </a:br>
            <a:r>
              <a:rPr lang="kk-KZ" altLang="ru-RU" sz="3200" i="1" dirty="0" smtClean="0">
                <a:solidFill>
                  <a:srgbClr val="0000FF"/>
                </a:solidFill>
              </a:rPr>
              <a:t> бейнелерді жасауға және редакциялауға арналған.</a:t>
            </a:r>
            <a:br>
              <a:rPr lang="kk-KZ" altLang="ru-RU" sz="3200" i="1" dirty="0" smtClean="0">
                <a:solidFill>
                  <a:srgbClr val="0000FF"/>
                </a:solidFill>
              </a:rPr>
            </a:br>
            <a:r>
              <a:rPr lang="kk-KZ" altLang="ru-RU" sz="3200" i="1" dirty="0" smtClean="0">
                <a:solidFill>
                  <a:srgbClr val="FF0000"/>
                </a:solidFill>
              </a:rPr>
              <a:t>Paint  бағдарламасын іске қосу үшін мына командаларды орындаймыз:</a:t>
            </a:r>
            <a:br>
              <a:rPr lang="kk-KZ" altLang="ru-RU" sz="3200" i="1" dirty="0" smtClean="0">
                <a:solidFill>
                  <a:srgbClr val="FF0000"/>
                </a:solidFill>
              </a:rPr>
            </a:br>
            <a:r>
              <a:rPr lang="kk-KZ" altLang="ru-RU" sz="3200" i="1" dirty="0" smtClean="0">
                <a:solidFill>
                  <a:srgbClr val="0000FF"/>
                </a:solidFill>
              </a:rPr>
              <a:t>Бастау        бағдарлама                стандартные       Paint бағдарламасы</a:t>
            </a:r>
            <a:endParaRPr lang="ru-RU" altLang="ru-RU" sz="3200" i="1" dirty="0" smtClean="0">
              <a:solidFill>
                <a:srgbClr val="0000FF"/>
              </a:solidFill>
            </a:endParaRPr>
          </a:p>
        </p:txBody>
      </p:sp>
      <p:sp>
        <p:nvSpPr>
          <p:cNvPr id="7" name="Стрелка вправо 6"/>
          <p:cNvSpPr/>
          <p:nvPr/>
        </p:nvSpPr>
        <p:spPr>
          <a:xfrm>
            <a:off x="2987824" y="3934936"/>
            <a:ext cx="432048"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652120" y="3970940"/>
            <a:ext cx="432048"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4070052" y="4366984"/>
            <a:ext cx="432048"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5460049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hlinkClick r:id="rId2" action="ppaction://hlinksldjump"/>
          </p:cNvPr>
          <p:cNvSpPr>
            <a:spLocks noChangeArrowheads="1"/>
          </p:cNvSpPr>
          <p:nvPr/>
        </p:nvSpPr>
        <p:spPr bwMode="auto">
          <a:xfrm>
            <a:off x="8532813" y="6237288"/>
            <a:ext cx="611187" cy="620712"/>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43011" name="AutoShape 4">
            <a:hlinkClick r:id="rId2" action="ppaction://hlinksldjump"/>
          </p:cNvPr>
          <p:cNvSpPr>
            <a:spLocks noChangeArrowheads="1"/>
          </p:cNvSpPr>
          <p:nvPr/>
        </p:nvSpPr>
        <p:spPr bwMode="auto">
          <a:xfrm flipH="1">
            <a:off x="0" y="6248400"/>
            <a:ext cx="1066800" cy="609600"/>
          </a:xfrm>
          <a:prstGeom prst="notched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algn="ctr"/>
            <a:endParaRPr lang="ru-RU" altLang="ru-RU" sz="2400" i="0">
              <a:latin typeface="Times New Roman" pitchFamily="18" charset="0"/>
            </a:endParaRPr>
          </a:p>
        </p:txBody>
      </p:sp>
      <p:sp>
        <p:nvSpPr>
          <p:cNvPr id="113670" name="Rectangle 6"/>
          <p:cNvSpPr>
            <a:spLocks noGrp="1" noChangeArrowheads="1"/>
          </p:cNvSpPr>
          <p:nvPr>
            <p:ph type="subTitle" idx="1"/>
          </p:nvPr>
        </p:nvSpPr>
        <p:spPr>
          <a:xfrm>
            <a:off x="381000" y="0"/>
            <a:ext cx="8458200" cy="6172200"/>
          </a:xfrm>
        </p:spPr>
        <p:txBody>
          <a:bodyPr/>
          <a:lstStyle/>
          <a:p>
            <a:pPr algn="just" eaLnBrk="1" hangingPunct="1">
              <a:defRPr/>
            </a:pPr>
            <a:r>
              <a:rPr lang="en-US" altLang="ko-KR" sz="3000" b="1" i="1">
                <a:solidFill>
                  <a:schemeClr val="accent2"/>
                </a:solidFill>
                <a:latin typeface="KZ Times New Roman" pitchFamily="18" charset="0"/>
                <a:ea typeface="굴림" charset="-127"/>
              </a:rPr>
              <a:t>1. Объектіні </a:t>
            </a:r>
            <a:r>
              <a:rPr lang="kk-KZ" altLang="ko-KR" sz="3000" b="1" i="1">
                <a:solidFill>
                  <a:schemeClr val="accent2"/>
                </a:solidFill>
                <a:latin typeface="KZ Times New Roman" pitchFamily="18" charset="0"/>
              </a:rPr>
              <a:t>сақтау </a:t>
            </a:r>
            <a:r>
              <a:rPr lang="en-US" altLang="ko-KR" sz="3000" b="1" i="1">
                <a:solidFill>
                  <a:schemeClr val="accent2"/>
                </a:solidFill>
                <a:latin typeface="KZ Times New Roman" pitchFamily="18" charset="0"/>
                <a:ea typeface="굴림" charset="-127"/>
              </a:rPr>
              <a:t>үшін</a:t>
            </a:r>
            <a:r>
              <a:rPr lang="en-US" altLang="ko-KR" sz="3000" b="1" i="1">
                <a:latin typeface="KZ Times New Roman" pitchFamily="18" charset="0"/>
                <a:ea typeface="굴림" charset="-127"/>
              </a:rPr>
              <a:t> </a:t>
            </a:r>
            <a:r>
              <a:rPr lang="en-US" altLang="ko-KR" sz="3000" b="1" i="1">
                <a:solidFill>
                  <a:srgbClr val="BB25B0"/>
                </a:solidFill>
                <a:latin typeface="KZ Times New Roman" pitchFamily="18" charset="0"/>
                <a:ea typeface="굴림" charset="-127"/>
              </a:rPr>
              <a:t>Файл -</a:t>
            </a:r>
            <a:r>
              <a:rPr lang="kk-KZ" altLang="ko-KR" sz="3000" b="1" i="1">
                <a:solidFill>
                  <a:srgbClr val="BB25B0"/>
                </a:solidFill>
                <a:latin typeface="KZ Times New Roman" pitchFamily="18" charset="0"/>
              </a:rPr>
              <a:t>Сақтау</a:t>
            </a:r>
            <a:r>
              <a:rPr lang="en-US" altLang="ko-KR" sz="3000" b="1" i="1">
                <a:latin typeface="KZ Times New Roman" pitchFamily="18" charset="0"/>
                <a:ea typeface="굴림" charset="-127"/>
              </a:rPr>
              <a:t> </a:t>
            </a:r>
            <a:r>
              <a:rPr lang="en-US" altLang="ko-KR" sz="3000" b="1" i="1">
                <a:solidFill>
                  <a:schemeClr val="accent2"/>
                </a:solidFill>
                <a:latin typeface="KZ Times New Roman" pitchFamily="18" charset="0"/>
                <a:ea typeface="굴림" charset="-127"/>
              </a:rPr>
              <a:t>командасы орындалады.</a:t>
            </a:r>
            <a:r>
              <a:rPr lang="en-US" altLang="ko-KR" sz="3000" b="1" i="1">
                <a:latin typeface="KZ Times New Roman" pitchFamily="18" charset="0"/>
                <a:ea typeface="굴림" charset="-127"/>
              </a:rPr>
              <a:t> </a:t>
            </a:r>
          </a:p>
          <a:p>
            <a:pPr algn="just" eaLnBrk="1" hangingPunct="1">
              <a:defRPr/>
            </a:pPr>
            <a:r>
              <a:rPr lang="en-US" altLang="ko-KR" sz="3000" b="1" i="1">
                <a:solidFill>
                  <a:schemeClr val="accent2"/>
                </a:solidFill>
                <a:latin typeface="KZ Times New Roman" pitchFamily="18" charset="0"/>
                <a:ea typeface="굴림" charset="-127"/>
              </a:rPr>
              <a:t>2. Paint редакторындағы суретті  мәтінге</a:t>
            </a:r>
            <a:r>
              <a:rPr lang="en-US" altLang="ko-KR" sz="3000" b="1" i="1">
                <a:latin typeface="KZ Times New Roman" pitchFamily="18" charset="0"/>
                <a:ea typeface="굴림" charset="-127"/>
              </a:rPr>
              <a:t> </a:t>
            </a:r>
            <a:r>
              <a:rPr lang="en-US" altLang="ko-KR" sz="3000" b="1" i="1">
                <a:solidFill>
                  <a:schemeClr val="accent2"/>
                </a:solidFill>
                <a:latin typeface="KZ Times New Roman" pitchFamily="18" charset="0"/>
                <a:ea typeface="굴림" charset="-127"/>
              </a:rPr>
              <a:t>кірістіру үшін</a:t>
            </a:r>
            <a:r>
              <a:rPr lang="en-US" altLang="ko-KR" sz="3000" b="1" i="1">
                <a:latin typeface="KZ Times New Roman" pitchFamily="18" charset="0"/>
                <a:ea typeface="굴림" charset="-127"/>
              </a:rPr>
              <a:t> </a:t>
            </a:r>
            <a:r>
              <a:rPr lang="en-US" altLang="ko-KR" sz="3000" b="1" i="1">
                <a:solidFill>
                  <a:srgbClr val="BB25B0"/>
                </a:solidFill>
                <a:latin typeface="KZ Times New Roman" pitchFamily="18" charset="0"/>
                <a:ea typeface="굴림" charset="-127"/>
              </a:rPr>
              <a:t>Түзету - Көшіру</a:t>
            </a:r>
            <a:r>
              <a:rPr lang="en-US" altLang="ko-KR" sz="3000" b="1" i="1">
                <a:latin typeface="KZ Times New Roman" pitchFamily="18" charset="0"/>
                <a:ea typeface="굴림" charset="-127"/>
              </a:rPr>
              <a:t> </a:t>
            </a:r>
            <a:r>
              <a:rPr lang="en-US" altLang="ko-KR" sz="3000" b="1" i="1">
                <a:solidFill>
                  <a:schemeClr val="accent2"/>
                </a:solidFill>
                <a:latin typeface="KZ Times New Roman" pitchFamily="18" charset="0"/>
                <a:ea typeface="굴림" charset="-127"/>
              </a:rPr>
              <a:t>және </a:t>
            </a:r>
            <a:r>
              <a:rPr lang="en-US" altLang="ko-KR" sz="3000" b="1" i="1">
                <a:solidFill>
                  <a:srgbClr val="BB25B0"/>
                </a:solidFill>
                <a:latin typeface="KZ Times New Roman" pitchFamily="18" charset="0"/>
                <a:ea typeface="굴림" charset="-127"/>
              </a:rPr>
              <a:t>Түзету - Қою</a:t>
            </a:r>
            <a:r>
              <a:rPr lang="en-US" altLang="ko-KR" sz="3000" b="1" i="1">
                <a:latin typeface="KZ Times New Roman" pitchFamily="18" charset="0"/>
                <a:ea typeface="굴림" charset="-127"/>
              </a:rPr>
              <a:t> </a:t>
            </a:r>
            <a:r>
              <a:rPr lang="en-US" altLang="ko-KR" sz="3000" b="1" i="1">
                <a:solidFill>
                  <a:schemeClr val="accent2"/>
                </a:solidFill>
                <a:latin typeface="KZ Times New Roman" pitchFamily="18" charset="0"/>
                <a:ea typeface="굴림" charset="-127"/>
              </a:rPr>
              <a:t>командасы орындалады.</a:t>
            </a:r>
          </a:p>
          <a:p>
            <a:pPr algn="just" eaLnBrk="1" hangingPunct="1">
              <a:defRPr/>
            </a:pPr>
            <a:r>
              <a:rPr lang="en-US" altLang="ko-KR" sz="3000" b="1" i="1">
                <a:solidFill>
                  <a:schemeClr val="accent2"/>
                </a:solidFill>
                <a:latin typeface="KZ Times New Roman" pitchFamily="18" charset="0"/>
                <a:ea typeface="굴림" charset="-127"/>
              </a:rPr>
              <a:t>3</a:t>
            </a:r>
            <a:r>
              <a:rPr lang="ru-MO" altLang="ko-KR" sz="3000" b="1" i="1">
                <a:solidFill>
                  <a:schemeClr val="accent2"/>
                </a:solidFill>
                <a:latin typeface="KZ Times New Roman" pitchFamily="18" charset="0"/>
              </a:rPr>
              <a:t>.</a:t>
            </a:r>
            <a:r>
              <a:rPr lang="ru-MO" altLang="ko-KR" sz="3000" b="1" i="1">
                <a:latin typeface="KZ Times New Roman" pitchFamily="18" charset="0"/>
              </a:rPr>
              <a:t> </a:t>
            </a:r>
            <a:r>
              <a:rPr lang="ru-MO" altLang="ko-KR" sz="3000" b="1" i="1">
                <a:solidFill>
                  <a:schemeClr val="accent2"/>
                </a:solidFill>
                <a:latin typeface="KZ Times New Roman" pitchFamily="18" charset="0"/>
              </a:rPr>
              <a:t>Суретке мәтін енгізу үшін</a:t>
            </a:r>
            <a:r>
              <a:rPr lang="ru-MO" altLang="ko-KR" sz="3000" b="1" i="1">
                <a:latin typeface="KZ Times New Roman" pitchFamily="18" charset="0"/>
              </a:rPr>
              <a:t> </a:t>
            </a:r>
            <a:r>
              <a:rPr lang="kk-KZ" altLang="ko-KR" sz="3000" b="1" i="1">
                <a:solidFill>
                  <a:srgbClr val="BB25B0"/>
                </a:solidFill>
                <a:latin typeface="KZ Times New Roman" pitchFamily="18" charset="0"/>
              </a:rPr>
              <a:t>Жазу құралын</a:t>
            </a:r>
            <a:r>
              <a:rPr lang="kk-KZ" altLang="ko-KR" sz="3000" b="1" i="1">
                <a:solidFill>
                  <a:schemeClr val="hlink"/>
                </a:solidFill>
                <a:latin typeface="KZ Times New Roman" pitchFamily="18" charset="0"/>
              </a:rPr>
              <a:t> </a:t>
            </a:r>
            <a:r>
              <a:rPr lang="kk-KZ" altLang="ko-KR" sz="3000" b="1" i="1">
                <a:latin typeface="KZ Times New Roman" pitchFamily="18" charset="0"/>
              </a:rPr>
              <a:t> </a:t>
            </a:r>
            <a:r>
              <a:rPr lang="kk-KZ" altLang="ko-KR" sz="3000" b="1" i="1">
                <a:solidFill>
                  <a:schemeClr val="accent2"/>
                </a:solidFill>
                <a:latin typeface="KZ Times New Roman" pitchFamily="18" charset="0"/>
              </a:rPr>
              <a:t>қолданамыз.</a:t>
            </a:r>
            <a:endParaRPr lang="ru-MO" altLang="ko-KR" sz="3000" b="1" i="1">
              <a:solidFill>
                <a:schemeClr val="accent2"/>
              </a:solidFill>
              <a:latin typeface="KZ Times New Roman" pitchFamily="18" charset="0"/>
            </a:endParaRPr>
          </a:p>
          <a:p>
            <a:pPr algn="just" eaLnBrk="1" hangingPunct="1">
              <a:defRPr/>
            </a:pPr>
            <a:r>
              <a:rPr lang="ru-MO" altLang="ko-KR" sz="3000" b="1" i="1">
                <a:solidFill>
                  <a:schemeClr val="accent2"/>
                </a:solidFill>
                <a:latin typeface="KZ Times New Roman" pitchFamily="18" charset="0"/>
              </a:rPr>
              <a:t>4. Экранды тазалау үшін </a:t>
            </a:r>
            <a:r>
              <a:rPr lang="ru-MO" altLang="ko-KR" sz="3000" b="1" i="1">
                <a:solidFill>
                  <a:srgbClr val="BB25B0"/>
                </a:solidFill>
                <a:latin typeface="KZ Times New Roman" pitchFamily="18" charset="0"/>
              </a:rPr>
              <a:t>Сурет- тазалау</a:t>
            </a:r>
            <a:r>
              <a:rPr lang="ru-MO" altLang="ko-KR" sz="3000" b="1" i="1">
                <a:solidFill>
                  <a:schemeClr val="accent2"/>
                </a:solidFill>
                <a:latin typeface="KZ Times New Roman" pitchFamily="18" charset="0"/>
              </a:rPr>
              <a:t> командасын орындаймыз.</a:t>
            </a:r>
          </a:p>
          <a:p>
            <a:pPr algn="just" eaLnBrk="1" hangingPunct="1">
              <a:defRPr/>
            </a:pPr>
            <a:r>
              <a:rPr lang="ru-MO" altLang="ko-KR" sz="3000" b="1" i="1">
                <a:solidFill>
                  <a:schemeClr val="accent2"/>
                </a:solidFill>
                <a:latin typeface="KZ Times New Roman" pitchFamily="18" charset="0"/>
              </a:rPr>
              <a:t>5. </a:t>
            </a:r>
            <a:r>
              <a:rPr lang="ru-RU" sz="2800" b="1" i="1">
                <a:solidFill>
                  <a:schemeClr val="accent2"/>
                </a:solidFill>
                <a:effectLst/>
                <a:latin typeface="Times New Roman" pitchFamily="18" charset="0"/>
              </a:rPr>
              <a:t>Сурет  үзіндісінің  көшірмесін  алмасу  буферіне</a:t>
            </a:r>
            <a:r>
              <a:rPr lang="ru-RU" sz="2800" b="1" i="1">
                <a:solidFill>
                  <a:srgbClr val="FFFFFF"/>
                </a:solidFill>
                <a:effectLst/>
              </a:rPr>
              <a:t>  </a:t>
            </a:r>
            <a:r>
              <a:rPr lang="ru-RU" sz="2800" b="1" i="1">
                <a:solidFill>
                  <a:schemeClr val="accent2"/>
                </a:solidFill>
                <a:effectLst/>
                <a:latin typeface="Times New Roman" pitchFamily="18" charset="0"/>
              </a:rPr>
              <a:t>көшіру  үшін</a:t>
            </a:r>
            <a:r>
              <a:rPr lang="ru-RU" sz="2800" b="1" i="1">
                <a:solidFill>
                  <a:srgbClr val="FFFFFF"/>
                </a:solidFill>
                <a:effectLst/>
              </a:rPr>
              <a:t> </a:t>
            </a:r>
            <a:r>
              <a:rPr lang="ru-RU" sz="2400" b="1" i="1">
                <a:solidFill>
                  <a:srgbClr val="BB25B0"/>
                </a:solidFill>
                <a:effectLst/>
                <a:latin typeface="Times New Roman" pitchFamily="18" charset="0"/>
              </a:rPr>
              <a:t>ТҮЗЕТУ- КӨШІРУ</a:t>
            </a:r>
            <a:r>
              <a:rPr lang="ru-RU" sz="2800" b="1" i="1">
                <a:solidFill>
                  <a:srgbClr val="BB25B0"/>
                </a:solidFill>
                <a:effectLst/>
                <a:latin typeface="Times New Roman" pitchFamily="18" charset="0"/>
              </a:rPr>
              <a:t> </a:t>
            </a:r>
            <a:r>
              <a:rPr lang="ru-RU" sz="2400" b="1" i="1">
                <a:solidFill>
                  <a:srgbClr val="BB25B0"/>
                </a:solidFill>
                <a:effectLst/>
                <a:latin typeface="Times New Roman" pitchFamily="18" charset="0"/>
              </a:rPr>
              <a:t>(ПРАВКА - КОПИРОВАТЬ</a:t>
            </a:r>
            <a:r>
              <a:rPr lang="ru-RU" sz="2400" b="1" i="1">
                <a:solidFill>
                  <a:schemeClr val="hlink"/>
                </a:solidFill>
                <a:effectLst/>
              </a:rPr>
              <a:t>)</a:t>
            </a:r>
            <a:r>
              <a:rPr lang="ru-RU" sz="2800" b="1" i="1">
                <a:solidFill>
                  <a:srgbClr val="FFFFFF"/>
                </a:solidFill>
                <a:effectLst/>
              </a:rPr>
              <a:t>  </a:t>
            </a:r>
            <a:r>
              <a:rPr lang="ru-RU" sz="2800" b="1" i="1">
                <a:solidFill>
                  <a:schemeClr val="accent2"/>
                </a:solidFill>
                <a:effectLst/>
                <a:latin typeface="Times New Roman" pitchFamily="18" charset="0"/>
              </a:rPr>
              <a:t>командасы орындаймыз.</a:t>
            </a:r>
          </a:p>
          <a:p>
            <a:pPr eaLnBrk="1" hangingPunct="1">
              <a:defRPr/>
            </a:pPr>
            <a:endParaRPr lang="ru-RU" sz="2800" b="1" i="1">
              <a:solidFill>
                <a:schemeClr val="accent2"/>
              </a:solidFill>
              <a:effectLst/>
              <a:latin typeface="Times New Roman" pitchFamily="18" charset="0"/>
            </a:endParaRPr>
          </a:p>
          <a:p>
            <a:pPr algn="l">
              <a:spcBef>
                <a:spcPct val="0"/>
              </a:spcBef>
              <a:buClrTx/>
              <a:buSzTx/>
              <a:defRPr/>
            </a:pPr>
            <a:endParaRPr lang="en-US" altLang="ko-KR" sz="3000" b="1">
              <a:latin typeface="Times New Roman" pitchFamily="18" charset="0"/>
              <a:ea typeface="굴림" charset="-127"/>
            </a:endParaRPr>
          </a:p>
        </p:txBody>
      </p:sp>
    </p:spTree>
    <p:extLst>
      <p:ext uri="{BB962C8B-B14F-4D97-AF65-F5344CB8AC3E}">
        <p14:creationId xmlns:p14="http://schemas.microsoft.com/office/powerpoint/2010/main" xmlns="" val="1207873120"/>
      </p:ext>
    </p:extLst>
  </p:cSld>
  <p:clrMapOvr>
    <a:masterClrMapping/>
  </p:clrMapOvr>
  <p:transition advTm="731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endParaRPr lang="ru-RU"/>
          </a:p>
        </p:txBody>
      </p:sp>
      <p:pic>
        <p:nvPicPr>
          <p:cNvPr id="44035" name="Рисунок 3" descr="1.bmp"/>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p:spPr>
      </p:pic>
      <p:sp>
        <p:nvSpPr>
          <p:cNvPr id="44036" name="AutoShape 5">
            <a:hlinkClick r:id="rId3" action="ppaction://hlinksldjump" highlightClick="1"/>
          </p:cNvPr>
          <p:cNvSpPr>
            <a:spLocks noChangeArrowheads="1"/>
          </p:cNvSpPr>
          <p:nvPr/>
        </p:nvSpPr>
        <p:spPr bwMode="auto">
          <a:xfrm>
            <a:off x="7596188" y="6021388"/>
            <a:ext cx="863600" cy="431800"/>
          </a:xfrm>
          <a:prstGeom prst="actionButtonReturn">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lvl1pPr eaLnBrk="0" hangingPunct="0">
              <a:defRPr i="1">
                <a:solidFill>
                  <a:schemeClr val="tx1"/>
                </a:solidFill>
                <a:latin typeface="Tahoma" pitchFamily="34" charset="0"/>
                <a:cs typeface="Arial" pitchFamily="34" charset="0"/>
              </a:defRPr>
            </a:lvl1pPr>
            <a:lvl2pPr marL="742950" indent="-285750" eaLnBrk="0" hangingPunct="0">
              <a:defRPr i="1">
                <a:solidFill>
                  <a:schemeClr val="tx1"/>
                </a:solidFill>
                <a:latin typeface="Tahoma" pitchFamily="34" charset="0"/>
                <a:cs typeface="Arial" pitchFamily="34" charset="0"/>
              </a:defRPr>
            </a:lvl2pPr>
            <a:lvl3pPr marL="1143000" indent="-228600" eaLnBrk="0" hangingPunct="0">
              <a:defRPr i="1">
                <a:solidFill>
                  <a:schemeClr val="tx1"/>
                </a:solidFill>
                <a:latin typeface="Tahoma" pitchFamily="34" charset="0"/>
                <a:cs typeface="Arial" pitchFamily="34" charset="0"/>
              </a:defRPr>
            </a:lvl3pPr>
            <a:lvl4pPr marL="1600200" indent="-228600" eaLnBrk="0" hangingPunct="0">
              <a:defRPr i="1">
                <a:solidFill>
                  <a:schemeClr val="tx1"/>
                </a:solidFill>
                <a:latin typeface="Tahoma" pitchFamily="34" charset="0"/>
                <a:cs typeface="Arial" pitchFamily="34" charset="0"/>
              </a:defRPr>
            </a:lvl4pPr>
            <a:lvl5pPr marL="2057400" indent="-228600" eaLnBrk="0" hangingPunct="0">
              <a:defRPr i="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i="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i="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i="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i="1">
                <a:solidFill>
                  <a:schemeClr val="tx1"/>
                </a:solidFill>
                <a:latin typeface="Tahoma" pitchFamily="34" charset="0"/>
                <a:cs typeface="Arial" pitchFamily="34" charset="0"/>
              </a:defRPr>
            </a:lvl9pPr>
          </a:lstStyle>
          <a:p>
            <a:pPr eaLnBrk="1" hangingPunct="1"/>
            <a:endParaRPr lang="ru-RU" altLang="ru-RU"/>
          </a:p>
        </p:txBody>
      </p:sp>
    </p:spTree>
    <p:extLst>
      <p:ext uri="{BB962C8B-B14F-4D97-AF65-F5344CB8AC3E}">
        <p14:creationId xmlns:p14="http://schemas.microsoft.com/office/powerpoint/2010/main" xmlns="" val="1611494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endParaRPr lang="ru-RU"/>
          </a:p>
        </p:txBody>
      </p:sp>
      <p:pic>
        <p:nvPicPr>
          <p:cNvPr id="45059" name="Рисунок 3" descr="2.bmp"/>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3732686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9075" y="5357813"/>
            <a:ext cx="781050" cy="1573212"/>
          </a:xfrm>
          <a:prstGeom prst="rect">
            <a:avLst/>
          </a:prstGeom>
          <a:noFill/>
          <a:ln w="9525">
            <a:noFill/>
            <a:miter lim="800000"/>
            <a:headEnd/>
            <a:tailEnd/>
          </a:ln>
        </p:spPr>
      </p:pic>
      <p:sp>
        <p:nvSpPr>
          <p:cNvPr id="2052" name="TextBox 3"/>
          <p:cNvSpPr txBox="1">
            <a:spLocks noChangeArrowheads="1"/>
          </p:cNvSpPr>
          <p:nvPr/>
        </p:nvSpPr>
        <p:spPr bwMode="auto">
          <a:xfrm>
            <a:off x="2124075" y="7938"/>
            <a:ext cx="5327650" cy="646331"/>
          </a:xfrm>
          <a:prstGeom prst="rect">
            <a:avLst/>
          </a:prstGeom>
          <a:noFill/>
          <a:ln w="9525">
            <a:noFill/>
            <a:miter lim="800000"/>
            <a:headEnd/>
            <a:tailEnd/>
          </a:ln>
        </p:spPr>
        <p:txBody>
          <a:bodyPr>
            <a:spAutoFit/>
          </a:bodyPr>
          <a:lstStyle/>
          <a:p>
            <a:pPr algn="ctr"/>
            <a:endParaRPr lang="kk-KZ" sz="3600" b="1" i="1" dirty="0">
              <a:solidFill>
                <a:srgbClr val="FFFF00"/>
              </a:solidFill>
              <a:latin typeface="Calibri" pitchFamily="34" charset="0"/>
            </a:endParaRPr>
          </a:p>
        </p:txBody>
      </p:sp>
      <p:sp>
        <p:nvSpPr>
          <p:cNvPr id="5" name="TextBox 4"/>
          <p:cNvSpPr txBox="1">
            <a:spLocks noChangeArrowheads="1"/>
          </p:cNvSpPr>
          <p:nvPr/>
        </p:nvSpPr>
        <p:spPr bwMode="auto">
          <a:xfrm>
            <a:off x="323528" y="548680"/>
            <a:ext cx="7921625" cy="461962"/>
          </a:xfrm>
          <a:prstGeom prst="rect">
            <a:avLst/>
          </a:prstGeom>
          <a:noFill/>
          <a:ln w="9525">
            <a:noFill/>
            <a:miter lim="800000"/>
            <a:headEnd/>
            <a:tailEnd/>
          </a:ln>
        </p:spPr>
        <p:txBody>
          <a:bodyPr>
            <a:spAutoFit/>
          </a:bodyPr>
          <a:lstStyle/>
          <a:p>
            <a:r>
              <a:rPr lang="kk-KZ" sz="2400" dirty="0">
                <a:solidFill>
                  <a:srgbClr val="FFFF00"/>
                </a:solidFill>
                <a:latin typeface="Times New Roman" pitchFamily="18" charset="0"/>
                <a:cs typeface="Times New Roman" pitchFamily="18" charset="0"/>
              </a:rPr>
              <a:t>1</a:t>
            </a:r>
            <a:r>
              <a:rPr lang="kk-KZ" sz="2400" dirty="0" smtClean="0">
                <a:solidFill>
                  <a:srgbClr val="FFFF00"/>
                </a:solidFill>
                <a:latin typeface="Times New Roman" pitchFamily="18" charset="0"/>
                <a:cs typeface="Times New Roman" pitchFamily="18" charset="0"/>
              </a:rPr>
              <a:t>. Компьютерлік  графика деген не?</a:t>
            </a:r>
            <a:endParaRPr lang="ru-RU" sz="2400" dirty="0">
              <a:solidFill>
                <a:srgbClr val="FFFF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223962" y="1268760"/>
            <a:ext cx="7920038" cy="461962"/>
          </a:xfrm>
          <a:prstGeom prst="rect">
            <a:avLst/>
          </a:prstGeom>
          <a:noFill/>
          <a:ln w="9525">
            <a:noFill/>
            <a:miter lim="800000"/>
            <a:headEnd/>
            <a:tailEnd/>
          </a:ln>
        </p:spPr>
        <p:txBody>
          <a:bodyPr>
            <a:spAutoFit/>
          </a:bodyPr>
          <a:lstStyle/>
          <a:p>
            <a:r>
              <a:rPr lang="kk-KZ" sz="2400" dirty="0" smtClean="0">
                <a:latin typeface="Times New Roman" pitchFamily="18" charset="0"/>
                <a:cs typeface="Times New Roman" pitchFamily="18" charset="0"/>
              </a:rPr>
              <a:t>Компьютер көмегімен құрылған кескіндер</a:t>
            </a:r>
            <a:endParaRPr lang="ru-RU" sz="2400" dirty="0">
              <a:latin typeface="Times New Roman" pitchFamily="18" charset="0"/>
              <a:cs typeface="Times New Roman" pitchFamily="18" charset="0"/>
            </a:endParaRPr>
          </a:p>
        </p:txBody>
      </p:sp>
      <p:sp>
        <p:nvSpPr>
          <p:cNvPr id="6" name="TextBox 5"/>
          <p:cNvSpPr txBox="1">
            <a:spLocks noChangeArrowheads="1"/>
          </p:cNvSpPr>
          <p:nvPr/>
        </p:nvSpPr>
        <p:spPr bwMode="auto">
          <a:xfrm>
            <a:off x="395536" y="1988840"/>
            <a:ext cx="7704137" cy="461665"/>
          </a:xfrm>
          <a:prstGeom prst="rect">
            <a:avLst/>
          </a:prstGeom>
          <a:noFill/>
          <a:ln w="9525">
            <a:noFill/>
            <a:miter lim="800000"/>
            <a:headEnd/>
            <a:tailEnd/>
          </a:ln>
        </p:spPr>
        <p:txBody>
          <a:bodyPr>
            <a:spAutoFit/>
          </a:bodyPr>
          <a:lstStyle/>
          <a:p>
            <a:r>
              <a:rPr lang="kk-KZ" sz="2400" dirty="0">
                <a:solidFill>
                  <a:srgbClr val="FFFF00"/>
                </a:solidFill>
                <a:latin typeface="Times New Roman" pitchFamily="18" charset="0"/>
                <a:cs typeface="Times New Roman" pitchFamily="18" charset="0"/>
              </a:rPr>
              <a:t>2. </a:t>
            </a:r>
            <a:r>
              <a:rPr lang="kk-KZ" sz="2400" dirty="0" smtClean="0">
                <a:solidFill>
                  <a:srgbClr val="FFFF00"/>
                </a:solidFill>
                <a:latin typeface="Times New Roman" pitchFamily="18" charset="0"/>
                <a:cs typeface="Times New Roman" pitchFamily="18" charset="0"/>
              </a:rPr>
              <a:t>Компьютерлік  графиканың неше түрі бар?</a:t>
            </a:r>
            <a:endParaRPr lang="ru-RU" sz="2400" dirty="0">
              <a:solidFill>
                <a:srgbClr val="FFFF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1571622" y="2708920"/>
            <a:ext cx="7572378" cy="461665"/>
          </a:xfrm>
          <a:prstGeom prst="rect">
            <a:avLst/>
          </a:prstGeom>
          <a:noFill/>
          <a:ln w="9525">
            <a:noFill/>
            <a:miter lim="800000"/>
            <a:headEnd/>
            <a:tailEnd/>
          </a:ln>
        </p:spPr>
        <p:txBody>
          <a:bodyPr wrap="square">
            <a:spAutoFit/>
          </a:bodyPr>
          <a:lstStyle/>
          <a:p>
            <a:r>
              <a:rPr lang="kk-KZ" sz="2400" dirty="0" smtClean="0">
                <a:latin typeface="Times New Roman" pitchFamily="18" charset="0"/>
                <a:cs typeface="Times New Roman" pitchFamily="18" charset="0"/>
              </a:rPr>
              <a:t> 1-ші екі өлшемді графика, 2-ші үш өлшемді графика.</a:t>
            </a:r>
            <a:endParaRPr lang="ru-RU"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468313" y="3284984"/>
            <a:ext cx="8675687" cy="461665"/>
          </a:xfrm>
          <a:prstGeom prst="rect">
            <a:avLst/>
          </a:prstGeom>
          <a:noFill/>
          <a:ln w="9525">
            <a:noFill/>
            <a:miter lim="800000"/>
            <a:headEnd/>
            <a:tailEnd/>
          </a:ln>
        </p:spPr>
        <p:txBody>
          <a:bodyPr wrap="square">
            <a:spAutoFit/>
          </a:bodyPr>
          <a:lstStyle/>
          <a:p>
            <a:r>
              <a:rPr lang="kk-KZ" sz="2400" dirty="0">
                <a:solidFill>
                  <a:srgbClr val="FFFF00"/>
                </a:solidFill>
                <a:latin typeface="Times New Roman" pitchFamily="18" charset="0"/>
                <a:cs typeface="Times New Roman" pitchFamily="18" charset="0"/>
              </a:rPr>
              <a:t>3. </a:t>
            </a:r>
            <a:r>
              <a:rPr lang="kk-KZ" sz="2400" dirty="0" smtClean="0">
                <a:solidFill>
                  <a:srgbClr val="FFFF00"/>
                </a:solidFill>
                <a:latin typeface="Times New Roman" pitchFamily="18" charset="0"/>
                <a:cs typeface="Times New Roman" pitchFamily="18" charset="0"/>
              </a:rPr>
              <a:t>Екі өлшемді графика нешеге бөлінеді?</a:t>
            </a:r>
            <a:endParaRPr lang="ru-RU" sz="2400" dirty="0">
              <a:solidFill>
                <a:srgbClr val="FFFF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827584" y="3861048"/>
            <a:ext cx="8858250" cy="830997"/>
          </a:xfrm>
          <a:prstGeom prst="rect">
            <a:avLst/>
          </a:prstGeom>
          <a:noFill/>
          <a:ln w="9525">
            <a:noFill/>
            <a:miter lim="800000"/>
            <a:headEnd/>
            <a:tailEnd/>
          </a:ln>
        </p:spPr>
        <p:txBody>
          <a:bodyPr>
            <a:spAutoFit/>
          </a:bodyPr>
          <a:lstStyle/>
          <a:p>
            <a:r>
              <a:rPr lang="kk-KZ" sz="2400" dirty="0" smtClean="0">
                <a:latin typeface="Times New Roman" pitchFamily="18" charset="0"/>
                <a:cs typeface="Times New Roman" pitchFamily="18" charset="0"/>
              </a:rPr>
              <a:t>1-ші Растрлық графика, 2-ші Векторлық графика, </a:t>
            </a:r>
          </a:p>
          <a:p>
            <a:r>
              <a:rPr lang="kk-KZ" sz="2400" dirty="0" smtClean="0">
                <a:latin typeface="Times New Roman" pitchFamily="18" charset="0"/>
                <a:cs typeface="Times New Roman" pitchFamily="18" charset="0"/>
              </a:rPr>
              <a:t>3-ші фракталдық графика</a:t>
            </a:r>
            <a:endParaRPr lang="ru-RU" sz="2400" dirty="0">
              <a:latin typeface="Times New Roman" pitchFamily="18" charset="0"/>
              <a:cs typeface="Times New Roman" pitchFamily="18" charset="0"/>
            </a:endParaRPr>
          </a:p>
        </p:txBody>
      </p:sp>
      <p:sp>
        <p:nvSpPr>
          <p:cNvPr id="13" name="TextBox 12"/>
          <p:cNvSpPr txBox="1">
            <a:spLocks noChangeArrowheads="1"/>
          </p:cNvSpPr>
          <p:nvPr/>
        </p:nvSpPr>
        <p:spPr bwMode="auto">
          <a:xfrm>
            <a:off x="467544" y="5013176"/>
            <a:ext cx="7704138" cy="461962"/>
          </a:xfrm>
          <a:prstGeom prst="rect">
            <a:avLst/>
          </a:prstGeom>
          <a:noFill/>
          <a:ln w="9525">
            <a:noFill/>
            <a:miter lim="800000"/>
            <a:headEnd/>
            <a:tailEnd/>
          </a:ln>
        </p:spPr>
        <p:txBody>
          <a:bodyPr>
            <a:spAutoFit/>
          </a:bodyPr>
          <a:lstStyle/>
          <a:p>
            <a:r>
              <a:rPr lang="kk-KZ" sz="2400" dirty="0">
                <a:solidFill>
                  <a:srgbClr val="FFFF00"/>
                </a:solidFill>
                <a:latin typeface="Times New Roman" pitchFamily="18" charset="0"/>
                <a:cs typeface="Times New Roman" pitchFamily="18" charset="0"/>
              </a:rPr>
              <a:t>4. </a:t>
            </a:r>
            <a:r>
              <a:rPr lang="kk-KZ" sz="2400" dirty="0" smtClean="0">
                <a:solidFill>
                  <a:srgbClr val="FFFF00"/>
                </a:solidFill>
                <a:latin typeface="Times New Roman" pitchFamily="18" charset="0"/>
                <a:cs typeface="Times New Roman" pitchFamily="18" charset="0"/>
              </a:rPr>
              <a:t>Пиксель деген не?</a:t>
            </a:r>
            <a:endParaRPr lang="ru-RU" sz="2400" dirty="0">
              <a:solidFill>
                <a:srgbClr val="FFFF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1043608" y="5589240"/>
            <a:ext cx="8715375" cy="830997"/>
          </a:xfrm>
          <a:prstGeom prst="rect">
            <a:avLst/>
          </a:prstGeom>
          <a:noFill/>
          <a:ln w="9525">
            <a:noFill/>
            <a:miter lim="800000"/>
            <a:headEnd/>
            <a:tailEnd/>
          </a:ln>
        </p:spPr>
        <p:txBody>
          <a:bodyPr>
            <a:spAutoFit/>
          </a:bodyPr>
          <a:lstStyle/>
          <a:p>
            <a:r>
              <a:rPr lang="kk-KZ" sz="2400" dirty="0" smtClean="0">
                <a:latin typeface="Times New Roman" pitchFamily="18" charset="0"/>
                <a:cs typeface="Times New Roman" pitchFamily="18" charset="0"/>
              </a:rPr>
              <a:t>Монитор  экранындағы кескіннің минимал элементі, </a:t>
            </a:r>
          </a:p>
          <a:p>
            <a:r>
              <a:rPr lang="kk-KZ" sz="2400" dirty="0" smtClean="0">
                <a:latin typeface="Times New Roman" pitchFamily="18" charset="0"/>
                <a:cs typeface="Times New Roman" pitchFamily="18" charset="0"/>
              </a:rPr>
              <a:t>ол квадрат пішінді.</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61760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0" grpId="0"/>
      <p:bldP spid="11"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5378450"/>
            <a:ext cx="781050" cy="1573213"/>
          </a:xfrm>
          <a:prstGeom prst="rect">
            <a:avLst/>
          </a:prstGeom>
          <a:noFill/>
          <a:ln w="9525">
            <a:noFill/>
            <a:miter lim="800000"/>
            <a:headEnd/>
            <a:tailEnd/>
          </a:ln>
        </p:spPr>
      </p:pic>
      <p:sp>
        <p:nvSpPr>
          <p:cNvPr id="4" name="TextBox 3"/>
          <p:cNvSpPr txBox="1">
            <a:spLocks noChangeArrowheads="1"/>
          </p:cNvSpPr>
          <p:nvPr/>
        </p:nvSpPr>
        <p:spPr bwMode="auto">
          <a:xfrm>
            <a:off x="390525" y="404813"/>
            <a:ext cx="8213725" cy="461962"/>
          </a:xfrm>
          <a:prstGeom prst="rect">
            <a:avLst/>
          </a:prstGeom>
          <a:noFill/>
          <a:ln w="9525">
            <a:noFill/>
            <a:miter lim="800000"/>
            <a:headEnd/>
            <a:tailEnd/>
          </a:ln>
        </p:spPr>
        <p:txBody>
          <a:bodyPr>
            <a:spAutoFit/>
          </a:bodyPr>
          <a:lstStyle/>
          <a:p>
            <a:r>
              <a:rPr lang="kk-KZ" sz="2400" dirty="0" smtClean="0">
                <a:solidFill>
                  <a:srgbClr val="FF0000"/>
                </a:solidFill>
                <a:latin typeface="Times New Roman" pitchFamily="18" charset="0"/>
                <a:cs typeface="Times New Roman" pitchFamily="18" charset="0"/>
              </a:rPr>
              <a:t>5. Растрлық кескіндер дегеніміз не?</a:t>
            </a:r>
            <a:endParaRPr lang="ru-RU" sz="2400"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500166" y="928670"/>
            <a:ext cx="7358114" cy="830997"/>
          </a:xfrm>
          <a:prstGeom prst="rect">
            <a:avLst/>
          </a:prstGeom>
          <a:noFill/>
          <a:ln w="9525">
            <a:noFill/>
            <a:miter lim="800000"/>
            <a:headEnd/>
            <a:tailEnd/>
          </a:ln>
        </p:spPr>
        <p:txBody>
          <a:bodyPr wrap="square">
            <a:spAutoFit/>
          </a:bodyPr>
          <a:lstStyle/>
          <a:p>
            <a:r>
              <a:rPr lang="kk-KZ" sz="2400" dirty="0" smtClean="0">
                <a:solidFill>
                  <a:srgbClr val="002060"/>
                </a:solidFill>
                <a:latin typeface="Times New Roman" pitchFamily="18" charset="0"/>
                <a:cs typeface="Times New Roman" pitchFamily="18" charset="0"/>
              </a:rPr>
              <a:t>Растрлық кескіндер мозаика сияқты, тек шыны немесе пластмасса кесектерінің орнына пиксель алынады.</a:t>
            </a:r>
            <a:endParaRPr lang="ru-RU" sz="2400" dirty="0">
              <a:solidFill>
                <a:srgbClr val="002060"/>
              </a:solidFill>
              <a:latin typeface="Times New Roman" pitchFamily="18" charset="0"/>
              <a:cs typeface="Times New Roman" pitchFamily="18" charset="0"/>
            </a:endParaRPr>
          </a:p>
        </p:txBody>
      </p:sp>
      <p:sp>
        <p:nvSpPr>
          <p:cNvPr id="8" name="TextBox 7"/>
          <p:cNvSpPr txBox="1">
            <a:spLocks noChangeArrowheads="1"/>
          </p:cNvSpPr>
          <p:nvPr/>
        </p:nvSpPr>
        <p:spPr bwMode="auto">
          <a:xfrm>
            <a:off x="390525" y="1857364"/>
            <a:ext cx="8213725" cy="461962"/>
          </a:xfrm>
          <a:prstGeom prst="rect">
            <a:avLst/>
          </a:prstGeom>
          <a:noFill/>
          <a:ln w="9525">
            <a:noFill/>
            <a:miter lim="800000"/>
            <a:headEnd/>
            <a:tailEnd/>
          </a:ln>
        </p:spPr>
        <p:txBody>
          <a:bodyPr>
            <a:spAutoFit/>
          </a:bodyPr>
          <a:lstStyle/>
          <a:p>
            <a:r>
              <a:rPr lang="kk-KZ" sz="2400" dirty="0" smtClean="0">
                <a:solidFill>
                  <a:srgbClr val="FF0000"/>
                </a:solidFill>
                <a:latin typeface="Times New Roman" pitchFamily="18" charset="0"/>
                <a:cs typeface="Times New Roman" pitchFamily="18" charset="0"/>
              </a:rPr>
              <a:t>6. Векторлық кескін дегеніміз не?</a:t>
            </a:r>
            <a:endParaRPr lang="ru-RU" sz="2400"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1571604" y="2428868"/>
            <a:ext cx="8215313" cy="1200329"/>
          </a:xfrm>
          <a:prstGeom prst="rect">
            <a:avLst/>
          </a:prstGeom>
          <a:noFill/>
          <a:ln w="9525">
            <a:noFill/>
            <a:miter lim="800000"/>
            <a:headEnd/>
            <a:tailEnd/>
          </a:ln>
        </p:spPr>
        <p:txBody>
          <a:bodyPr>
            <a:spAutoFit/>
          </a:bodyPr>
          <a:lstStyle/>
          <a:p>
            <a:r>
              <a:rPr lang="kk-KZ" sz="2400" dirty="0" smtClean="0">
                <a:solidFill>
                  <a:srgbClr val="002060"/>
                </a:solidFill>
                <a:latin typeface="Times New Roman" pitchFamily="18" charset="0"/>
                <a:cs typeface="Times New Roman" pitchFamily="18" charset="0"/>
              </a:rPr>
              <a:t>Векторлық кескін-бұл нүктелер, сызықтар, шеңберлер, төртбұрыштар және басқа геометриялық фигураларды пайдаланып, компьютерлік графикада өрнектеу.</a:t>
            </a:r>
            <a:endParaRPr lang="kk-KZ" sz="2400" dirty="0">
              <a:solidFill>
                <a:srgbClr val="00206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428625" y="3571875"/>
            <a:ext cx="8213725" cy="461963"/>
          </a:xfrm>
          <a:prstGeom prst="rect">
            <a:avLst/>
          </a:prstGeom>
          <a:noFill/>
          <a:ln w="9525">
            <a:noFill/>
            <a:miter lim="800000"/>
            <a:headEnd/>
            <a:tailEnd/>
          </a:ln>
        </p:spPr>
        <p:txBody>
          <a:bodyPr>
            <a:spAutoFit/>
          </a:bodyPr>
          <a:lstStyle/>
          <a:p>
            <a:r>
              <a:rPr lang="kk-KZ" sz="2400" dirty="0">
                <a:solidFill>
                  <a:srgbClr val="FF0000"/>
                </a:solidFill>
                <a:latin typeface="Times New Roman" pitchFamily="18" charset="0"/>
                <a:cs typeface="Times New Roman" pitchFamily="18" charset="0"/>
              </a:rPr>
              <a:t>7. </a:t>
            </a:r>
            <a:r>
              <a:rPr lang="kk-KZ" sz="2400" dirty="0" smtClean="0">
                <a:solidFill>
                  <a:srgbClr val="FF0000"/>
                </a:solidFill>
                <a:latin typeface="Times New Roman" pitchFamily="18" charset="0"/>
                <a:cs typeface="Times New Roman" pitchFamily="18" charset="0"/>
              </a:rPr>
              <a:t>Фракталдық графика дегеніміз не?</a:t>
            </a:r>
            <a:endParaRPr lang="ru-RU" sz="2400" dirty="0">
              <a:solidFill>
                <a:srgbClr val="FF00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1714500" y="4214813"/>
            <a:ext cx="8213725" cy="1200329"/>
          </a:xfrm>
          <a:prstGeom prst="rect">
            <a:avLst/>
          </a:prstGeom>
          <a:noFill/>
          <a:ln w="9525">
            <a:noFill/>
            <a:miter lim="800000"/>
            <a:headEnd/>
            <a:tailEnd/>
          </a:ln>
        </p:spPr>
        <p:txBody>
          <a:bodyPr>
            <a:spAutoFit/>
          </a:bodyPr>
          <a:lstStyle/>
          <a:p>
            <a:r>
              <a:rPr lang="kk-KZ" sz="2400" dirty="0" smtClean="0">
                <a:solidFill>
                  <a:srgbClr val="002060"/>
                </a:solidFill>
                <a:latin typeface="Times New Roman" pitchFamily="18" charset="0"/>
                <a:cs typeface="Times New Roman" pitchFamily="18" charset="0"/>
              </a:rPr>
              <a:t>Фракталдық графика математикалық есептеулерге негізделген, кескіндердің негізгі элементі болып математикалық формула табылады.</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49679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2">
            <a:hlinkClick r:id="" action="ppaction://hlinkshowjump?jump=nextslide" highlightClick="1"/>
          </p:cNvPr>
          <p:cNvSpPr>
            <a:spLocks noChangeArrowheads="1"/>
          </p:cNvSpPr>
          <p:nvPr/>
        </p:nvSpPr>
        <p:spPr bwMode="auto">
          <a:xfrm>
            <a:off x="8001000" y="6381773"/>
            <a:ext cx="936625" cy="404813"/>
          </a:xfrm>
          <a:prstGeom prst="actionButtonForwardNext">
            <a:avLst/>
          </a:prstGeom>
          <a:solidFill>
            <a:schemeClr val="accent1"/>
          </a:solidFill>
          <a:ln w="9525">
            <a:noFill/>
            <a:miter lim="800000"/>
            <a:headEnd/>
            <a:tailEnd/>
          </a:ln>
        </p:spPr>
        <p:txBody>
          <a:bodyPr wrap="none" anchor="ctr"/>
          <a:lstStyle/>
          <a:p>
            <a:endParaRPr lang="ru-RU"/>
          </a:p>
        </p:txBody>
      </p:sp>
      <p:pic>
        <p:nvPicPr>
          <p:cNvPr id="15363" name="Picture 5" descr="pic08"/>
          <p:cNvPicPr>
            <a:picLocks noChangeAspect="1" noChangeArrowheads="1"/>
          </p:cNvPicPr>
          <p:nvPr/>
        </p:nvPicPr>
        <p:blipFill>
          <a:blip r:embed="rId2" cstate="print"/>
          <a:srcRect/>
          <a:stretch>
            <a:fillRect/>
          </a:stretch>
        </p:blipFill>
        <p:spPr bwMode="auto">
          <a:xfrm>
            <a:off x="3132138" y="2060575"/>
            <a:ext cx="3095625" cy="2322513"/>
          </a:xfrm>
          <a:prstGeom prst="rect">
            <a:avLst/>
          </a:prstGeom>
          <a:noFill/>
          <a:ln w="9525">
            <a:noFill/>
            <a:miter lim="800000"/>
            <a:headEnd/>
            <a:tailEnd/>
          </a:ln>
          <a:effectLst>
            <a:outerShdw dist="139700" dir="2700000" algn="tl" rotWithShape="0">
              <a:srgbClr val="333333">
                <a:alpha val="64998"/>
              </a:srgbClr>
            </a:outerShdw>
          </a:effectLst>
        </p:spPr>
      </p:pic>
      <p:pic>
        <p:nvPicPr>
          <p:cNvPr id="11268" name="Picture 20">
            <a:hlinkClick r:id="rId3" action="ppaction://hlinkfile"/>
          </p:cNvPr>
          <p:cNvPicPr>
            <a:picLocks noChangeAspect="1" noChangeArrowheads="1"/>
          </p:cNvPicPr>
          <p:nvPr/>
        </p:nvPicPr>
        <p:blipFill>
          <a:blip r:embed="rId4" cstate="print"/>
          <a:srcRect/>
          <a:stretch>
            <a:fillRect/>
          </a:stretch>
        </p:blipFill>
        <p:spPr bwMode="auto">
          <a:xfrm>
            <a:off x="500034" y="981075"/>
            <a:ext cx="1357312" cy="1357313"/>
          </a:xfrm>
          <a:prstGeom prst="rect">
            <a:avLst/>
          </a:prstGeom>
          <a:noFill/>
          <a:ln w="9525">
            <a:noFill/>
            <a:miter lim="800000"/>
            <a:headEnd/>
            <a:tailEnd/>
          </a:ln>
        </p:spPr>
      </p:pic>
      <p:pic>
        <p:nvPicPr>
          <p:cNvPr id="11269" name="Picture 22">
            <a:hlinkClick r:id="rId3" action="ppaction://hlinkfile"/>
          </p:cNvPr>
          <p:cNvPicPr>
            <a:picLocks noChangeAspect="1" noChangeArrowheads="1"/>
          </p:cNvPicPr>
          <p:nvPr/>
        </p:nvPicPr>
        <p:blipFill>
          <a:blip r:embed="rId5" cstate="print">
            <a:lum bright="10000" contrast="20000"/>
          </a:blip>
          <a:srcRect/>
          <a:stretch>
            <a:fillRect/>
          </a:stretch>
        </p:blipFill>
        <p:spPr bwMode="auto">
          <a:xfrm>
            <a:off x="571481" y="2849563"/>
            <a:ext cx="1285875" cy="1189037"/>
          </a:xfrm>
          <a:prstGeom prst="rect">
            <a:avLst/>
          </a:prstGeom>
          <a:noFill/>
          <a:ln w="9525">
            <a:noFill/>
            <a:miter lim="800000"/>
            <a:headEnd/>
            <a:tailEnd/>
          </a:ln>
        </p:spPr>
      </p:pic>
      <p:pic>
        <p:nvPicPr>
          <p:cNvPr id="11270" name="Picture 24">
            <a:hlinkClick r:id="rId3" action="ppaction://hlinkfile"/>
          </p:cNvPr>
          <p:cNvPicPr>
            <a:picLocks noChangeAspect="1" noChangeArrowheads="1"/>
          </p:cNvPicPr>
          <p:nvPr/>
        </p:nvPicPr>
        <p:blipFill>
          <a:blip r:embed="rId6" cstate="print"/>
          <a:srcRect/>
          <a:stretch>
            <a:fillRect/>
          </a:stretch>
        </p:blipFill>
        <p:spPr bwMode="auto">
          <a:xfrm>
            <a:off x="2705097" y="5033963"/>
            <a:ext cx="1438275" cy="1353082"/>
          </a:xfrm>
          <a:prstGeom prst="rect">
            <a:avLst/>
          </a:prstGeom>
          <a:noFill/>
          <a:ln w="9525">
            <a:noFill/>
            <a:miter lim="800000"/>
            <a:headEnd/>
            <a:tailEnd/>
          </a:ln>
        </p:spPr>
      </p:pic>
      <p:pic>
        <p:nvPicPr>
          <p:cNvPr id="11271" name="Picture 26">
            <a:hlinkClick r:id="rId3" action="ppaction://hlinkfile"/>
          </p:cNvPr>
          <p:cNvPicPr>
            <a:picLocks noChangeAspect="1" noChangeArrowheads="1"/>
          </p:cNvPicPr>
          <p:nvPr/>
        </p:nvPicPr>
        <p:blipFill>
          <a:blip r:embed="rId7" cstate="print"/>
          <a:srcRect/>
          <a:stretch>
            <a:fillRect/>
          </a:stretch>
        </p:blipFill>
        <p:spPr bwMode="auto">
          <a:xfrm>
            <a:off x="7313641" y="941388"/>
            <a:ext cx="1330325" cy="1285875"/>
          </a:xfrm>
          <a:prstGeom prst="rect">
            <a:avLst/>
          </a:prstGeom>
          <a:noFill/>
          <a:ln w="9525">
            <a:noFill/>
            <a:miter lim="800000"/>
            <a:headEnd/>
            <a:tailEnd/>
          </a:ln>
        </p:spPr>
      </p:pic>
      <p:pic>
        <p:nvPicPr>
          <p:cNvPr id="11272" name="Picture 28">
            <a:hlinkClick r:id="rId3" action="ppaction://hlinkfile"/>
          </p:cNvPr>
          <p:cNvPicPr>
            <a:picLocks noChangeAspect="1" noChangeArrowheads="1"/>
          </p:cNvPicPr>
          <p:nvPr/>
        </p:nvPicPr>
        <p:blipFill>
          <a:blip r:embed="rId8" cstate="print"/>
          <a:srcRect/>
          <a:stretch>
            <a:fillRect/>
          </a:stretch>
        </p:blipFill>
        <p:spPr bwMode="auto">
          <a:xfrm>
            <a:off x="7380288" y="2924175"/>
            <a:ext cx="1450975" cy="1357313"/>
          </a:xfrm>
          <a:prstGeom prst="rect">
            <a:avLst/>
          </a:prstGeom>
          <a:noFill/>
          <a:ln w="9525">
            <a:noFill/>
            <a:miter lim="800000"/>
            <a:headEnd/>
            <a:tailEnd/>
          </a:ln>
        </p:spPr>
      </p:pic>
      <p:pic>
        <p:nvPicPr>
          <p:cNvPr id="11273" name="Picture 30">
            <a:hlinkClick r:id="rId3" action="ppaction://hlinkfile"/>
          </p:cNvPr>
          <p:cNvPicPr>
            <a:picLocks noChangeAspect="1" noChangeArrowheads="1"/>
          </p:cNvPicPr>
          <p:nvPr/>
        </p:nvPicPr>
        <p:blipFill>
          <a:blip r:embed="rId9" cstate="print"/>
          <a:srcRect/>
          <a:stretch>
            <a:fillRect/>
          </a:stretch>
        </p:blipFill>
        <p:spPr bwMode="auto">
          <a:xfrm>
            <a:off x="7358082" y="5000636"/>
            <a:ext cx="1449387" cy="1285875"/>
          </a:xfrm>
          <a:prstGeom prst="rect">
            <a:avLst/>
          </a:prstGeom>
          <a:noFill/>
          <a:ln w="9525">
            <a:noFill/>
            <a:miter lim="800000"/>
            <a:headEnd/>
            <a:tailEnd/>
          </a:ln>
        </p:spPr>
      </p:pic>
      <p:pic>
        <p:nvPicPr>
          <p:cNvPr id="11274" name="Picture 16" descr="mainwin">
            <a:hlinkClick r:id="rId3" action="ppaction://hlinkfile"/>
          </p:cNvPr>
          <p:cNvPicPr>
            <a:picLocks noChangeAspect="1" noChangeArrowheads="1"/>
          </p:cNvPicPr>
          <p:nvPr/>
        </p:nvPicPr>
        <p:blipFill>
          <a:blip r:embed="rId10" cstate="print"/>
          <a:srcRect/>
          <a:stretch>
            <a:fillRect/>
          </a:stretch>
        </p:blipFill>
        <p:spPr bwMode="auto">
          <a:xfrm>
            <a:off x="460357" y="4959371"/>
            <a:ext cx="1468437" cy="1470025"/>
          </a:xfrm>
          <a:prstGeom prst="rect">
            <a:avLst/>
          </a:prstGeom>
          <a:noFill/>
          <a:ln w="9525">
            <a:noFill/>
            <a:miter lim="800000"/>
            <a:headEnd/>
            <a:tailEnd/>
          </a:ln>
        </p:spPr>
      </p:pic>
      <p:pic>
        <p:nvPicPr>
          <p:cNvPr id="11275" name="Picture 16" descr="mainwin">
            <a:hlinkClick r:id="rId3" action="ppaction://hlinkfile"/>
          </p:cNvPr>
          <p:cNvPicPr>
            <a:picLocks noChangeAspect="1" noChangeArrowheads="1"/>
          </p:cNvPicPr>
          <p:nvPr/>
        </p:nvPicPr>
        <p:blipFill>
          <a:blip r:embed="rId11" cstate="print"/>
          <a:srcRect/>
          <a:stretch>
            <a:fillRect/>
          </a:stretch>
        </p:blipFill>
        <p:spPr bwMode="auto">
          <a:xfrm>
            <a:off x="5159375" y="4985559"/>
            <a:ext cx="1484327" cy="1372399"/>
          </a:xfrm>
          <a:prstGeom prst="rect">
            <a:avLst/>
          </a:prstGeom>
          <a:noFill/>
          <a:ln w="9525">
            <a:noFill/>
            <a:miter lim="800000"/>
            <a:headEnd/>
            <a:tailEnd/>
          </a:ln>
        </p:spPr>
      </p:pic>
      <p:sp>
        <p:nvSpPr>
          <p:cNvPr id="11276" name="WordArt 15"/>
          <p:cNvSpPr>
            <a:spLocks noChangeArrowheads="1" noChangeShapeType="1" noTextEdit="1"/>
          </p:cNvSpPr>
          <p:nvPr/>
        </p:nvSpPr>
        <p:spPr bwMode="auto">
          <a:xfrm>
            <a:off x="2500298" y="260351"/>
            <a:ext cx="4159265" cy="95407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"Ой сергіту "</a:t>
            </a:r>
          </a:p>
        </p:txBody>
      </p:sp>
    </p:spTree>
    <p:extLst>
      <p:ext uri="{BB962C8B-B14F-4D97-AF65-F5344CB8AC3E}">
        <p14:creationId xmlns:p14="http://schemas.microsoft.com/office/powerpoint/2010/main" xmlns="" val="3540675155"/>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0">
            <a:hlinkClick r:id="rId2" action="ppaction://hlinkfile"/>
          </p:cNvPr>
          <p:cNvPicPr>
            <a:picLocks noChangeAspect="1" noChangeArrowheads="1"/>
          </p:cNvPicPr>
          <p:nvPr/>
        </p:nvPicPr>
        <p:blipFill>
          <a:blip r:embed="rId3" cstate="print"/>
          <a:srcRect/>
          <a:stretch>
            <a:fillRect/>
          </a:stretch>
        </p:blipFill>
        <p:spPr bwMode="auto">
          <a:xfrm>
            <a:off x="7177088" y="2286000"/>
            <a:ext cx="1571625" cy="1571625"/>
          </a:xfrm>
          <a:prstGeom prst="rect">
            <a:avLst/>
          </a:prstGeom>
          <a:noFill/>
          <a:ln w="9525">
            <a:noFill/>
            <a:miter lim="800000"/>
            <a:headEnd/>
            <a:tailEnd/>
          </a:ln>
        </p:spPr>
      </p:pic>
      <p:pic>
        <p:nvPicPr>
          <p:cNvPr id="12291" name="Picture 22">
            <a:hlinkClick r:id="rId2" action="ppaction://hlinkfile"/>
          </p:cNvPr>
          <p:cNvPicPr>
            <a:picLocks noChangeAspect="1" noChangeArrowheads="1"/>
          </p:cNvPicPr>
          <p:nvPr/>
        </p:nvPicPr>
        <p:blipFill>
          <a:blip r:embed="rId4" cstate="print"/>
          <a:srcRect/>
          <a:stretch>
            <a:fillRect/>
          </a:stretch>
        </p:blipFill>
        <p:spPr bwMode="auto">
          <a:xfrm>
            <a:off x="7177088" y="4883150"/>
            <a:ext cx="1571625" cy="1571625"/>
          </a:xfrm>
          <a:prstGeom prst="rect">
            <a:avLst/>
          </a:prstGeom>
          <a:noFill/>
          <a:ln w="9525">
            <a:noFill/>
            <a:miter lim="800000"/>
            <a:headEnd/>
            <a:tailEnd/>
          </a:ln>
        </p:spPr>
      </p:pic>
      <p:pic>
        <p:nvPicPr>
          <p:cNvPr id="12292" name="Picture 24">
            <a:hlinkClick r:id="rId2" action="ppaction://hlinkfile"/>
          </p:cNvPr>
          <p:cNvPicPr>
            <a:picLocks noChangeAspect="1" noChangeArrowheads="1"/>
          </p:cNvPicPr>
          <p:nvPr/>
        </p:nvPicPr>
        <p:blipFill>
          <a:blip r:embed="rId5" cstate="print"/>
          <a:srcRect/>
          <a:stretch>
            <a:fillRect/>
          </a:stretch>
        </p:blipFill>
        <p:spPr bwMode="auto">
          <a:xfrm>
            <a:off x="796925" y="5026025"/>
            <a:ext cx="1600200" cy="1428750"/>
          </a:xfrm>
          <a:prstGeom prst="rect">
            <a:avLst/>
          </a:prstGeom>
          <a:noFill/>
          <a:ln w="9525">
            <a:noFill/>
            <a:miter lim="800000"/>
            <a:headEnd/>
            <a:tailEnd/>
          </a:ln>
        </p:spPr>
      </p:pic>
      <p:pic>
        <p:nvPicPr>
          <p:cNvPr id="12293" name="Picture 26">
            <a:hlinkClick r:id="rId2" action="ppaction://hlinkfile"/>
          </p:cNvPr>
          <p:cNvPicPr>
            <a:picLocks noChangeAspect="1" noChangeArrowheads="1"/>
          </p:cNvPicPr>
          <p:nvPr/>
        </p:nvPicPr>
        <p:blipFill>
          <a:blip r:embed="rId6" cstate="print"/>
          <a:srcRect/>
          <a:stretch>
            <a:fillRect/>
          </a:stretch>
        </p:blipFill>
        <p:spPr bwMode="auto">
          <a:xfrm>
            <a:off x="4067175" y="5026025"/>
            <a:ext cx="1593850" cy="1431925"/>
          </a:xfrm>
          <a:prstGeom prst="rect">
            <a:avLst/>
          </a:prstGeom>
          <a:noFill/>
          <a:ln w="9525">
            <a:noFill/>
            <a:miter lim="800000"/>
            <a:headEnd/>
            <a:tailEnd/>
          </a:ln>
        </p:spPr>
      </p:pic>
      <p:pic>
        <p:nvPicPr>
          <p:cNvPr id="12294" name="Picture 16" descr="mainwin">
            <a:hlinkClick r:id="rId2" action="ppaction://hlinkfile"/>
          </p:cNvPr>
          <p:cNvPicPr>
            <a:picLocks noChangeAspect="1" noChangeArrowheads="1"/>
          </p:cNvPicPr>
          <p:nvPr/>
        </p:nvPicPr>
        <p:blipFill>
          <a:blip r:embed="rId7" cstate="print"/>
          <a:srcRect/>
          <a:stretch>
            <a:fillRect/>
          </a:stretch>
        </p:blipFill>
        <p:spPr bwMode="auto">
          <a:xfrm>
            <a:off x="796925" y="357188"/>
            <a:ext cx="1600200" cy="1428750"/>
          </a:xfrm>
          <a:prstGeom prst="rect">
            <a:avLst/>
          </a:prstGeom>
          <a:noFill/>
          <a:ln w="9525">
            <a:noFill/>
            <a:miter lim="800000"/>
            <a:headEnd/>
            <a:tailEnd/>
          </a:ln>
        </p:spPr>
      </p:pic>
      <p:pic>
        <p:nvPicPr>
          <p:cNvPr id="12295" name="Picture 16" descr="mainwin">
            <a:hlinkClick r:id="rId2" action="ppaction://hlinkfile"/>
          </p:cNvPr>
          <p:cNvPicPr>
            <a:picLocks noChangeAspect="1" noChangeArrowheads="1"/>
          </p:cNvPicPr>
          <p:nvPr/>
        </p:nvPicPr>
        <p:blipFill>
          <a:blip r:embed="rId8" cstate="print"/>
          <a:srcRect/>
          <a:stretch>
            <a:fillRect/>
          </a:stretch>
        </p:blipFill>
        <p:spPr bwMode="auto">
          <a:xfrm>
            <a:off x="701675" y="2263775"/>
            <a:ext cx="1695450" cy="1706563"/>
          </a:xfrm>
          <a:prstGeom prst="rect">
            <a:avLst/>
          </a:prstGeom>
          <a:noFill/>
          <a:ln w="9525">
            <a:noFill/>
            <a:miter lim="800000"/>
            <a:headEnd/>
            <a:tailEnd/>
          </a:ln>
        </p:spPr>
      </p:pic>
      <p:pic>
        <p:nvPicPr>
          <p:cNvPr id="12296" name="Picture 16" descr="mainwin">
            <a:hlinkClick r:id="rId2" action="ppaction://hlinkfile"/>
          </p:cNvPr>
          <p:cNvPicPr>
            <a:picLocks noChangeAspect="1" noChangeArrowheads="1"/>
          </p:cNvPicPr>
          <p:nvPr/>
        </p:nvPicPr>
        <p:blipFill>
          <a:blip r:embed="rId9" cstate="print"/>
          <a:srcRect/>
          <a:stretch>
            <a:fillRect/>
          </a:stretch>
        </p:blipFill>
        <p:spPr bwMode="auto">
          <a:xfrm>
            <a:off x="3736975" y="146050"/>
            <a:ext cx="1698625" cy="1616075"/>
          </a:xfrm>
          <a:prstGeom prst="rect">
            <a:avLst/>
          </a:prstGeom>
          <a:noFill/>
          <a:ln w="9525">
            <a:noFill/>
            <a:miter lim="800000"/>
            <a:headEnd/>
            <a:tailEnd/>
          </a:ln>
        </p:spPr>
      </p:pic>
      <p:pic>
        <p:nvPicPr>
          <p:cNvPr id="16393" name="Picture 5" descr="pic08"/>
          <p:cNvPicPr>
            <a:picLocks noChangeAspect="1" noChangeArrowheads="1"/>
          </p:cNvPicPr>
          <p:nvPr/>
        </p:nvPicPr>
        <p:blipFill>
          <a:blip r:embed="rId10" cstate="print"/>
          <a:srcRect/>
          <a:stretch>
            <a:fillRect/>
          </a:stretch>
        </p:blipFill>
        <p:spPr bwMode="auto">
          <a:xfrm>
            <a:off x="3276600" y="2349500"/>
            <a:ext cx="2579688" cy="1935163"/>
          </a:xfrm>
          <a:prstGeom prst="rect">
            <a:avLst/>
          </a:prstGeom>
          <a:noFill/>
          <a:ln w="9525">
            <a:noFill/>
            <a:miter lim="800000"/>
            <a:headEnd/>
            <a:tailEnd/>
          </a:ln>
          <a:effectLst>
            <a:outerShdw dist="139700" dir="2700000" algn="tl" rotWithShape="0">
              <a:srgbClr val="333333">
                <a:alpha val="64998"/>
              </a:srgbClr>
            </a:outerShdw>
          </a:effectLst>
        </p:spPr>
      </p:pic>
      <p:pic>
        <p:nvPicPr>
          <p:cNvPr id="12298" name="Picture 16" descr="mainwin">
            <a:hlinkClick r:id="rId2" action="ppaction://hlinkfile"/>
          </p:cNvPr>
          <p:cNvPicPr>
            <a:picLocks noChangeAspect="1" noChangeArrowheads="1"/>
          </p:cNvPicPr>
          <p:nvPr/>
        </p:nvPicPr>
        <p:blipFill>
          <a:blip r:embed="rId11" cstate="print"/>
          <a:srcRect/>
          <a:stretch>
            <a:fillRect/>
          </a:stretch>
        </p:blipFill>
        <p:spPr bwMode="auto">
          <a:xfrm>
            <a:off x="7072313" y="239713"/>
            <a:ext cx="1676400" cy="1428750"/>
          </a:xfrm>
          <a:prstGeom prst="rect">
            <a:avLst/>
          </a:prstGeom>
          <a:noFill/>
          <a:ln w="9525">
            <a:noFill/>
            <a:miter lim="800000"/>
            <a:headEnd/>
            <a:tailEnd/>
          </a:ln>
        </p:spPr>
      </p:pic>
      <p:sp>
        <p:nvSpPr>
          <p:cNvPr id="12299" name="AutoShape 22">
            <a:hlinkClick r:id="" action="ppaction://hlinkshowjump?jump=nextslide" highlightClick="1"/>
          </p:cNvPr>
          <p:cNvSpPr>
            <a:spLocks noChangeArrowheads="1"/>
          </p:cNvSpPr>
          <p:nvPr/>
        </p:nvSpPr>
        <p:spPr bwMode="auto">
          <a:xfrm>
            <a:off x="8001000" y="6286500"/>
            <a:ext cx="936625" cy="404813"/>
          </a:xfrm>
          <a:prstGeom prst="actionButtonForwardNext">
            <a:avLst/>
          </a:prstGeom>
          <a:solidFill>
            <a:schemeClr val="accent1"/>
          </a:solidFill>
          <a:ln w="9525">
            <a:noFill/>
            <a:miter lim="800000"/>
            <a:headEnd/>
            <a:tailEnd/>
          </a:ln>
        </p:spPr>
        <p:txBody>
          <a:bodyPr wrap="none" anchor="ctr"/>
          <a:lstStyle/>
          <a:p>
            <a:endParaRPr lang="ru-RU"/>
          </a:p>
        </p:txBody>
      </p:sp>
    </p:spTree>
    <p:extLst>
      <p:ext uri="{BB962C8B-B14F-4D97-AF65-F5344CB8AC3E}">
        <p14:creationId xmlns:p14="http://schemas.microsoft.com/office/powerpoint/2010/main" xmlns="" val="3448066071"/>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inXP2"/>
          <p:cNvPicPr>
            <a:picLocks noChangeAspect="1" noChangeArrowheads="1"/>
          </p:cNvPicPr>
          <p:nvPr/>
        </p:nvPicPr>
        <p:blipFill>
          <a:blip r:embed="rId2" cstate="print"/>
          <a:srcRect b="8"/>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6877050" y="4724400"/>
            <a:ext cx="2266950" cy="1143000"/>
          </a:xfrm>
          <a:prstGeom prst="rect">
            <a:avLst/>
          </a:prstGeom>
          <a:solidFill>
            <a:srgbClr val="FFFFFF"/>
          </a:solidFill>
          <a:ln w="9525">
            <a:solidFill>
              <a:srgbClr val="FFFFFF"/>
            </a:solidFill>
            <a:miter lim="800000"/>
            <a:headEnd/>
            <a:tailEnd/>
          </a:ln>
        </p:spPr>
        <p:txBody>
          <a:bodyPr wrap="none" anchor="ctr"/>
          <a:lstStyle/>
          <a:p>
            <a:endParaRPr lang="ru-RU"/>
          </a:p>
        </p:txBody>
      </p:sp>
      <p:pic>
        <p:nvPicPr>
          <p:cNvPr id="11268" name="Picture 4" descr="AG00319_"/>
          <p:cNvPicPr>
            <a:picLocks noChangeAspect="1" noChangeArrowheads="1" noCrop="1"/>
          </p:cNvPicPr>
          <p:nvPr/>
        </p:nvPicPr>
        <p:blipFill>
          <a:blip r:embed="rId3" cstate="print"/>
          <a:srcRect/>
          <a:stretch>
            <a:fillRect/>
          </a:stretch>
        </p:blipFill>
        <p:spPr bwMode="auto">
          <a:xfrm>
            <a:off x="0" y="-500090"/>
            <a:ext cx="4967288" cy="3097212"/>
          </a:xfrm>
          <a:prstGeom prst="rect">
            <a:avLst/>
          </a:prstGeom>
          <a:noFill/>
          <a:ln w="9525">
            <a:noFill/>
            <a:miter lim="800000"/>
            <a:headEnd/>
            <a:tailEnd/>
          </a:ln>
        </p:spPr>
      </p:pic>
      <p:pic>
        <p:nvPicPr>
          <p:cNvPr id="11269" name="Picture 6" descr="022_s"/>
          <p:cNvPicPr>
            <a:picLocks noChangeAspect="1" noChangeArrowheads="1" noCrop="1"/>
          </p:cNvPicPr>
          <p:nvPr/>
        </p:nvPicPr>
        <p:blipFill>
          <a:blip r:embed="rId4" cstate="print"/>
          <a:srcRect/>
          <a:stretch>
            <a:fillRect/>
          </a:stretch>
        </p:blipFill>
        <p:spPr bwMode="auto">
          <a:xfrm>
            <a:off x="6215074" y="4192588"/>
            <a:ext cx="2740020" cy="2665412"/>
          </a:xfrm>
          <a:prstGeom prst="rect">
            <a:avLst/>
          </a:prstGeom>
          <a:noFill/>
          <a:ln w="9525">
            <a:noFill/>
            <a:miter lim="800000"/>
            <a:headEnd/>
            <a:tailEnd/>
          </a:ln>
        </p:spPr>
      </p:pic>
      <p:sp>
        <p:nvSpPr>
          <p:cNvPr id="43009" name="Rectangle 1"/>
          <p:cNvSpPr>
            <a:spLocks noChangeArrowheads="1"/>
          </p:cNvSpPr>
          <p:nvPr/>
        </p:nvSpPr>
        <p:spPr bwMode="auto">
          <a:xfrm>
            <a:off x="4214810" y="285728"/>
            <a:ext cx="492919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1" u="none" strike="noStrike" cap="none" normalizeH="0" baseline="0" dirty="0" smtClean="0">
                <a:ln>
                  <a:noFill/>
                </a:ln>
                <a:solidFill>
                  <a:schemeClr val="tx1"/>
                </a:solidFill>
                <a:effectLst/>
                <a:latin typeface="Arial" pitchFamily="34" charset="0"/>
                <a:ea typeface="Times New Roman" pitchFamily="18" charset="0"/>
              </a:rPr>
              <a:t>«Бес саусақ» әдісі</a:t>
            </a:r>
            <a:endParaRPr kumimoji="0" lang="kk-KZ" sz="4000" b="0" i="0" u="none" strike="noStrike" cap="none" normalizeH="0" baseline="0" dirty="0" smtClean="0">
              <a:ln>
                <a:noFill/>
              </a:ln>
              <a:solidFill>
                <a:schemeClr val="tx1"/>
              </a:solidFill>
              <a:effectLst/>
              <a:latin typeface="Arial" pitchFamily="34" charset="0"/>
            </a:endParaRPr>
          </a:p>
        </p:txBody>
      </p:sp>
      <p:pic>
        <p:nvPicPr>
          <p:cNvPr id="10" name="Рисунок 9"/>
          <p:cNvPicPr/>
          <p:nvPr/>
        </p:nvPicPr>
        <p:blipFill>
          <a:blip r:embed="rId5" cstate="print">
            <a:extLst>
              <a:ext uri="{28A0092B-C50C-407E-A947-70E740481C1C}">
                <a14:useLocalDpi xmlns:a14="http://schemas.microsoft.com/office/drawing/2010/main" xmlns="" val="0"/>
              </a:ext>
            </a:extLst>
          </a:blip>
          <a:srcRect b="13811"/>
          <a:stretch>
            <a:fillRect/>
          </a:stretch>
        </p:blipFill>
        <p:spPr bwMode="auto">
          <a:xfrm>
            <a:off x="1214415" y="2071678"/>
            <a:ext cx="4000528" cy="4786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6330838"/>
      </p:ext>
    </p:extLst>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inXP2"/>
          <p:cNvPicPr>
            <a:picLocks noChangeAspect="1" noChangeArrowheads="1"/>
          </p:cNvPicPr>
          <p:nvPr/>
        </p:nvPicPr>
        <p:blipFill>
          <a:blip r:embed="rId2" cstate="print"/>
          <a:srcRect b="8"/>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6877050" y="4724400"/>
            <a:ext cx="2266950" cy="1143000"/>
          </a:xfrm>
          <a:prstGeom prst="rect">
            <a:avLst/>
          </a:prstGeom>
          <a:solidFill>
            <a:srgbClr val="FFFFFF"/>
          </a:solidFill>
          <a:ln w="9525">
            <a:solidFill>
              <a:srgbClr val="FFFFFF"/>
            </a:solidFill>
            <a:miter lim="800000"/>
            <a:headEnd/>
            <a:tailEnd/>
          </a:ln>
        </p:spPr>
        <p:txBody>
          <a:bodyPr wrap="none" anchor="ctr"/>
          <a:lstStyle/>
          <a:p>
            <a:endParaRPr lang="ru-RU"/>
          </a:p>
        </p:txBody>
      </p:sp>
      <p:pic>
        <p:nvPicPr>
          <p:cNvPr id="11268" name="Picture 4" descr="AG00319_"/>
          <p:cNvPicPr>
            <a:picLocks noChangeAspect="1" noChangeArrowheads="1" noCrop="1"/>
          </p:cNvPicPr>
          <p:nvPr/>
        </p:nvPicPr>
        <p:blipFill>
          <a:blip r:embed="rId3" cstate="print"/>
          <a:srcRect/>
          <a:stretch>
            <a:fillRect/>
          </a:stretch>
        </p:blipFill>
        <p:spPr bwMode="auto">
          <a:xfrm>
            <a:off x="2105025" y="1557338"/>
            <a:ext cx="4967288" cy="3097212"/>
          </a:xfrm>
          <a:prstGeom prst="rect">
            <a:avLst/>
          </a:prstGeom>
          <a:noFill/>
          <a:ln w="9525">
            <a:noFill/>
            <a:miter lim="800000"/>
            <a:headEnd/>
            <a:tailEnd/>
          </a:ln>
        </p:spPr>
      </p:pic>
      <p:pic>
        <p:nvPicPr>
          <p:cNvPr id="11269" name="Picture 6" descr="022_s"/>
          <p:cNvPicPr>
            <a:picLocks noChangeAspect="1" noChangeArrowheads="1" noCrop="1"/>
          </p:cNvPicPr>
          <p:nvPr/>
        </p:nvPicPr>
        <p:blipFill>
          <a:blip r:embed="rId4" cstate="print"/>
          <a:srcRect/>
          <a:stretch>
            <a:fillRect/>
          </a:stretch>
        </p:blipFill>
        <p:spPr bwMode="auto">
          <a:xfrm>
            <a:off x="5072063" y="4056063"/>
            <a:ext cx="3382962" cy="2665412"/>
          </a:xfrm>
          <a:prstGeom prst="rect">
            <a:avLst/>
          </a:prstGeom>
          <a:noFill/>
          <a:ln w="9525">
            <a:noFill/>
            <a:miter lim="800000"/>
            <a:headEnd/>
            <a:tailEnd/>
          </a:ln>
        </p:spPr>
      </p:pic>
      <p:sp>
        <p:nvSpPr>
          <p:cNvPr id="11270" name="WordArt 5"/>
          <p:cNvSpPr>
            <a:spLocks noChangeArrowheads="1" noChangeShapeType="1" noTextEdit="1"/>
          </p:cNvSpPr>
          <p:nvPr/>
        </p:nvSpPr>
        <p:spPr bwMode="auto">
          <a:xfrm>
            <a:off x="900113" y="5229225"/>
            <a:ext cx="6724650" cy="1162050"/>
          </a:xfrm>
          <a:prstGeom prst="rect">
            <a:avLst/>
          </a:prstGeom>
        </p:spPr>
        <p:txBody>
          <a:bodyPr spcFirstLastPara="1" wrap="none" fromWordArt="1">
            <a:prstTxWarp prst="textArchDown">
              <a:avLst>
                <a:gd name="adj" fmla="val 0"/>
              </a:avLst>
            </a:prstTxWarp>
          </a:bodyPr>
          <a:lstStyle/>
          <a:p>
            <a:pPr algn="ctr"/>
            <a:r>
              <a:rPr lang="ru-RU" sz="4000" b="1" kern="10">
                <a:ln w="9525">
                  <a:solidFill>
                    <a:srgbClr val="FFFF00"/>
                  </a:solidFill>
                  <a:round/>
                  <a:headEnd/>
                  <a:tailEnd/>
                </a:ln>
                <a:solidFill>
                  <a:srgbClr val="C00000"/>
                </a:solidFill>
                <a:latin typeface="Times New Roman"/>
                <a:cs typeface="Times New Roman"/>
              </a:rPr>
              <a:t>Тыңдағандарыңызға рахмет!</a:t>
            </a:r>
          </a:p>
        </p:txBody>
      </p:sp>
      <p:sp>
        <p:nvSpPr>
          <p:cNvPr id="11271" name="WordArt 5"/>
          <p:cNvSpPr>
            <a:spLocks noChangeArrowheads="1" noChangeShapeType="1" noTextEdit="1"/>
          </p:cNvSpPr>
          <p:nvPr/>
        </p:nvSpPr>
        <p:spPr bwMode="auto">
          <a:xfrm>
            <a:off x="1087461" y="692696"/>
            <a:ext cx="6913563" cy="1521858"/>
          </a:xfrm>
          <a:prstGeom prst="rect">
            <a:avLst/>
          </a:prstGeom>
        </p:spPr>
        <p:txBody>
          <a:bodyPr spcFirstLastPara="1" wrap="none" fromWordArt="1">
            <a:prstTxWarp prst="textArchUp">
              <a:avLst>
                <a:gd name="adj" fmla="val 10800004"/>
              </a:avLst>
            </a:prstTxWarp>
          </a:bodyPr>
          <a:lstStyle/>
          <a:p>
            <a:pPr algn="ctr"/>
            <a:endParaRPr lang="ru-RU" sz="3200" b="1" kern="10" dirty="0">
              <a:ln w="9525">
                <a:solidFill>
                  <a:srgbClr val="FF3300"/>
                </a:solidFill>
                <a:round/>
                <a:headEnd/>
                <a:tailEnd/>
              </a:ln>
              <a:solidFill>
                <a:srgbClr val="FFFF00"/>
              </a:solidFill>
              <a:latin typeface="Times New Roman"/>
              <a:cs typeface="Times New Roman"/>
            </a:endParaRPr>
          </a:p>
          <a:p>
            <a:pPr algn="ctr"/>
            <a:r>
              <a:rPr lang="ru-RU" sz="3200" b="1" kern="10" dirty="0" err="1">
                <a:ln w="9525">
                  <a:solidFill>
                    <a:srgbClr val="FF3300"/>
                  </a:solidFill>
                  <a:round/>
                  <a:headEnd/>
                  <a:tailEnd/>
                </a:ln>
                <a:solidFill>
                  <a:srgbClr val="FFFF00"/>
                </a:solidFill>
                <a:latin typeface="Times New Roman"/>
                <a:cs typeface="Times New Roman"/>
              </a:rPr>
              <a:t>Сау</a:t>
            </a:r>
            <a:r>
              <a:rPr lang="ru-RU" sz="3200" b="1" kern="10" dirty="0">
                <a:ln w="9525">
                  <a:solidFill>
                    <a:srgbClr val="FF3300"/>
                  </a:solidFill>
                  <a:round/>
                  <a:headEnd/>
                  <a:tailEnd/>
                </a:ln>
                <a:solidFill>
                  <a:srgbClr val="FFFF00"/>
                </a:solidFill>
                <a:latin typeface="Times New Roman"/>
                <a:cs typeface="Times New Roman"/>
              </a:rPr>
              <a:t> </a:t>
            </a:r>
            <a:r>
              <a:rPr lang="ru-RU" sz="3200" b="1" kern="10" dirty="0" err="1">
                <a:ln w="9525">
                  <a:solidFill>
                    <a:srgbClr val="FF3300"/>
                  </a:solidFill>
                  <a:round/>
                  <a:headEnd/>
                  <a:tailEnd/>
                </a:ln>
                <a:solidFill>
                  <a:srgbClr val="FFFF00"/>
                </a:solidFill>
                <a:latin typeface="Times New Roman"/>
                <a:cs typeface="Times New Roman"/>
              </a:rPr>
              <a:t>болыңыздар!!!</a:t>
            </a:r>
            <a:endParaRPr lang="ru-RU" sz="3200" b="1" kern="10" dirty="0">
              <a:ln w="9525">
                <a:solidFill>
                  <a:srgbClr val="FF33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xmlns="" val="2296265709"/>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Kazatt~1"/>
          <p:cNvPicPr>
            <a:picLocks noChangeAspect="1" noChangeArrowheads="1"/>
          </p:cNvPicPr>
          <p:nvPr/>
        </p:nvPicPr>
        <p:blipFill>
          <a:blip r:embed="rId2" cstate="print">
            <a:lum bright="32000" contrast="-24000"/>
            <a:extLst>
              <a:ext uri="{28A0092B-C50C-407E-A947-70E740481C1C}">
                <a14:useLocalDpi xmlns:a14="http://schemas.microsoft.com/office/drawing/2010/main" xmlns="" val="0"/>
              </a:ext>
            </a:extLst>
          </a:blip>
          <a:srcRect/>
          <a:stretch>
            <a:fillRect/>
          </a:stretch>
        </p:blipFill>
        <p:spPr bwMode="auto">
          <a:xfrm>
            <a:off x="685800" y="838200"/>
            <a:ext cx="7893050" cy="492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AutoShape 3"/>
          <p:cNvSpPr>
            <a:spLocks noChangeArrowheads="1"/>
          </p:cNvSpPr>
          <p:nvPr/>
        </p:nvSpPr>
        <p:spPr bwMode="ltGray">
          <a:xfrm rot="5400000">
            <a:off x="-2412207" y="1016794"/>
            <a:ext cx="4824413" cy="477202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ru-RU">
              <a:latin typeface="+mn-lt"/>
              <a:cs typeface="+mn-cs"/>
            </a:endParaRPr>
          </a:p>
        </p:txBody>
      </p:sp>
      <p:grpSp>
        <p:nvGrpSpPr>
          <p:cNvPr id="25604" name="Group 94"/>
          <p:cNvGrpSpPr>
            <a:grpSpLocks/>
          </p:cNvGrpSpPr>
          <p:nvPr/>
        </p:nvGrpSpPr>
        <p:grpSpPr bwMode="auto">
          <a:xfrm>
            <a:off x="107950" y="727075"/>
            <a:ext cx="533400" cy="5467350"/>
            <a:chOff x="22" y="458"/>
            <a:chExt cx="336" cy="3444"/>
          </a:xfrm>
        </p:grpSpPr>
        <p:pic>
          <p:nvPicPr>
            <p:cNvPr id="25615" name="Picture 7" descr="арнамен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00" y="3145"/>
              <a:ext cx="1179"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6" name="Picture 8" descr="арнамен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00" y="2014"/>
              <a:ext cx="1179"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7" name="Picture 9" descr="арнамен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00" y="880"/>
              <a:ext cx="1179"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5605"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6013" y="1196975"/>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150" y="1989138"/>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2638" y="2781300"/>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050" y="3573463"/>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713" y="4365625"/>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0" name="Picture 23" descr="E:\Shukhrat_88\Material\gif\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6013" y="5157788"/>
            <a:ext cx="4318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1" name="Прямоугольник 15"/>
          <p:cNvSpPr>
            <a:spLocks noChangeArrowheads="1"/>
          </p:cNvSpPr>
          <p:nvPr/>
        </p:nvSpPr>
        <p:spPr bwMode="auto">
          <a:xfrm>
            <a:off x="3200400" y="1676400"/>
            <a:ext cx="55626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kk-KZ" altLang="ru-RU" sz="3600" dirty="0">
                <a:solidFill>
                  <a:srgbClr val="0000FF"/>
                </a:solidFill>
                <a:latin typeface="KZ Boyarsky"/>
              </a:rPr>
              <a:t>“Білімді, сауатты адамдар – бұл адамзат дамуының негізгі күші”</a:t>
            </a:r>
            <a:endParaRPr lang="ru-RU" altLang="ru-RU" sz="3600" dirty="0">
              <a:solidFill>
                <a:srgbClr val="0000FF"/>
              </a:solidFill>
              <a:latin typeface="KZ Boyarsky"/>
            </a:endParaRPr>
          </a:p>
        </p:txBody>
      </p:sp>
      <p:sp>
        <p:nvSpPr>
          <p:cNvPr id="25612" name="Прямоугольник 4"/>
          <p:cNvSpPr>
            <a:spLocks noChangeArrowheads="1"/>
          </p:cNvSpPr>
          <p:nvPr/>
        </p:nvSpPr>
        <p:spPr bwMode="auto">
          <a:xfrm>
            <a:off x="5029200" y="4800600"/>
            <a:ext cx="3000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kk-KZ" altLang="ru-RU" sz="2000" b="1">
                <a:solidFill>
                  <a:srgbClr val="0000FF"/>
                </a:solidFill>
                <a:latin typeface="KZ Bookman Old Style"/>
              </a:rPr>
              <a:t>Н.Ә. Назарбаев</a:t>
            </a:r>
            <a:endParaRPr lang="en-US" altLang="ru-RU" sz="2000" b="1">
              <a:solidFill>
                <a:srgbClr val="0000FF"/>
              </a:solidFill>
              <a:latin typeface="KZ Bookman Old Style"/>
            </a:endParaRPr>
          </a:p>
        </p:txBody>
      </p:sp>
      <p:sp>
        <p:nvSpPr>
          <p:cNvPr id="17" name="Прямоугольник 16"/>
          <p:cNvSpPr/>
          <p:nvPr/>
        </p:nvSpPr>
        <p:spPr>
          <a:xfrm>
            <a:off x="937396" y="152400"/>
            <a:ext cx="3106940" cy="584775"/>
          </a:xfrm>
          <a:prstGeom prst="rect">
            <a:avLst/>
          </a:prstGeom>
          <a:noFill/>
        </p:spPr>
        <p:txBody>
          <a:bodyPr wrap="none">
            <a:spAutoFit/>
          </a:bodyPr>
          <a:lstStyle/>
          <a:p>
            <a:pPr algn="ctr" fontAlgn="auto">
              <a:spcBef>
                <a:spcPts val="0"/>
              </a:spcBef>
              <a:spcAft>
                <a:spcPts val="0"/>
              </a:spcAft>
              <a:defRPr/>
            </a:pPr>
            <a:r>
              <a:rPr lang="ru-RU"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Мағынаны</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таны</a:t>
            </a:r>
          </a:p>
        </p:txBody>
      </p:sp>
      <p:sp>
        <p:nvSpPr>
          <p:cNvPr id="25614" name="AutoShape 4"/>
          <p:cNvSpPr>
            <a:spLocks noChangeArrowheads="1"/>
          </p:cNvSpPr>
          <p:nvPr/>
        </p:nvSpPr>
        <p:spPr bwMode="ltGray">
          <a:xfrm rot="5400000" flipH="1">
            <a:off x="-2016918" y="1499393"/>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3366FF">
                  <a:alpha val="35999"/>
                </a:srgbClr>
              </a:gs>
              <a:gs pos="100000">
                <a:srgbClr val="1F3D99"/>
              </a:gs>
            </a:gsLst>
            <a:lin ang="5400000" scaled="1"/>
          </a:gradFill>
          <a:ln>
            <a:noFill/>
          </a:ln>
          <a:extLst>
            <a:ext uri="{91240B29-F687-4F45-9708-019B960494DF}">
              <a14:hiddenLine xmlns:a14="http://schemas.microsoft.com/office/drawing/2010/main" xmlns="" w="0" algn="ctr">
                <a:solidFill>
                  <a:srgbClr val="000000"/>
                </a:solidFill>
                <a:miter lim="800000"/>
                <a:headEnd/>
                <a:tailEnd/>
              </a14:hiddenLine>
            </a:ext>
          </a:extLst>
        </p:spPr>
        <p:txBody>
          <a:bodyPr wrap="none" anchor="ctr"/>
          <a:lstStyle/>
          <a:p>
            <a:endParaRPr lang="ru-RU"/>
          </a:p>
        </p:txBody>
      </p:sp>
    </p:spTree>
    <p:extLst>
      <p:ext uri="{BB962C8B-B14F-4D97-AF65-F5344CB8AC3E}">
        <p14:creationId xmlns:p14="http://schemas.microsoft.com/office/powerpoint/2010/main" xmlns="" val="36994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611"/>
                                        </p:tgtEl>
                                        <p:attrNameLst>
                                          <p:attrName>style.visibility</p:attrName>
                                        </p:attrNameLst>
                                      </p:cBhvr>
                                      <p:to>
                                        <p:strVal val="visible"/>
                                      </p:to>
                                    </p:set>
                                    <p:animEffect transition="in" filter="wipe(down)">
                                      <p:cBhvr>
                                        <p:cTn id="13" dur="500"/>
                                        <p:tgtEl>
                                          <p:spTgt spid="256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612"/>
                                        </p:tgtEl>
                                        <p:attrNameLst>
                                          <p:attrName>style.visibility</p:attrName>
                                        </p:attrNameLst>
                                      </p:cBhvr>
                                      <p:to>
                                        <p:strVal val="visible"/>
                                      </p:to>
                                    </p:set>
                                    <p:animEffect transition="in" filter="wipe(down)">
                                      <p:cBhvr>
                                        <p:cTn id="16"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398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0" fill="hold"/>
                                        <p:tgtEl>
                                          <p:spTgt spid="22532"/>
                                        </p:tgtEl>
                                        <p:attrNameLst>
                                          <p:attrName>ppt_x</p:attrName>
                                        </p:attrNameLst>
                                      </p:cBhvr>
                                      <p:tavLst>
                                        <p:tav tm="0">
                                          <p:val>
                                            <p:strVal val="#ppt_x"/>
                                          </p:val>
                                        </p:tav>
                                        <p:tav tm="100000">
                                          <p:val>
                                            <p:strVal val="#ppt_x"/>
                                          </p:val>
                                        </p:tav>
                                      </p:tavLst>
                                    </p:anim>
                                    <p:anim calcmode="lin" valueType="num">
                                      <p:cBhvr additive="base">
                                        <p:cTn id="8" dur="50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altLang="ru-RU" smtClean="0"/>
          </a:p>
        </p:txBody>
      </p:sp>
      <p:sp>
        <p:nvSpPr>
          <p:cNvPr id="9219" name="Rectangle 3"/>
          <p:cNvSpPr>
            <a:spLocks noGrp="1" noChangeArrowheads="1"/>
          </p:cNvSpPr>
          <p:nvPr>
            <p:ph idx="1"/>
          </p:nvPr>
        </p:nvSpPr>
        <p:spPr/>
        <p:txBody>
          <a:bodyPr/>
          <a:lstStyle/>
          <a:p>
            <a:pPr eaLnBrk="1" hangingPunct="1"/>
            <a:endParaRPr lang="ru-RU" altLang="ru-RU" smtClean="0"/>
          </a:p>
        </p:txBody>
      </p:sp>
      <p:sp>
        <p:nvSpPr>
          <p:cNvPr id="9220" name="Rectangle 5"/>
          <p:cNvSpPr>
            <a:spLocks noChangeArrowheads="1"/>
          </p:cNvSpPr>
          <p:nvPr/>
        </p:nvSpPr>
        <p:spPr bwMode="auto">
          <a:xfrm>
            <a:off x="0" y="19669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ru-RU" altLang="ru-RU" sz="1800"/>
          </a:p>
        </p:txBody>
      </p:sp>
      <p:graphicFrame>
        <p:nvGraphicFramePr>
          <p:cNvPr id="23556" name="Object 4"/>
          <p:cNvGraphicFramePr>
            <a:graphicFrameLocks noChangeAspect="1"/>
          </p:cNvGraphicFramePr>
          <p:nvPr/>
        </p:nvGraphicFramePr>
        <p:xfrm>
          <a:off x="0" y="0"/>
          <a:ext cx="9144000" cy="6858000"/>
        </p:xfrm>
        <a:graphic>
          <a:graphicData uri="http://schemas.openxmlformats.org/presentationml/2006/ole">
            <p:oleObj spid="_x0000_s193550" name="Шаблон Microsoft Office PowerPoint 2007" r:id="rId3" imgW="4570586" imgH="3427608" progId="PowerPoint.Slide.12">
              <p:embed/>
            </p:oleObj>
          </a:graphicData>
        </a:graphic>
      </p:graphicFrame>
      <p:sp>
        <p:nvSpPr>
          <p:cNvPr id="9222" name="Rectangle 6"/>
          <p:cNvSpPr>
            <a:spLocks noChangeArrowheads="1"/>
          </p:cNvSpPr>
          <p:nvPr/>
        </p:nvSpPr>
        <p:spPr bwMode="auto">
          <a:xfrm>
            <a:off x="0" y="48910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xmlns="" val="1693849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altLang="ru-RU" smtClean="0"/>
          </a:p>
        </p:txBody>
      </p:sp>
      <p:sp>
        <p:nvSpPr>
          <p:cNvPr id="10243" name="Rectangle 3"/>
          <p:cNvSpPr>
            <a:spLocks noGrp="1" noChangeArrowheads="1"/>
          </p:cNvSpPr>
          <p:nvPr>
            <p:ph idx="1"/>
          </p:nvPr>
        </p:nvSpPr>
        <p:spPr/>
        <p:txBody>
          <a:bodyPr/>
          <a:lstStyle/>
          <a:p>
            <a:pPr eaLnBrk="1" hangingPunct="1"/>
            <a:endParaRPr lang="ru-RU" altLang="ru-RU" smtClean="0"/>
          </a:p>
        </p:txBody>
      </p:sp>
      <p:sp>
        <p:nvSpPr>
          <p:cNvPr id="10244" name="Rectangle 5"/>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ru-RU" altLang="ru-RU" sz="1800"/>
          </a:p>
        </p:txBody>
      </p:sp>
      <p:graphicFrame>
        <p:nvGraphicFramePr>
          <p:cNvPr id="24580" name="Object 4"/>
          <p:cNvGraphicFramePr>
            <a:graphicFrameLocks noChangeAspect="1"/>
          </p:cNvGraphicFramePr>
          <p:nvPr/>
        </p:nvGraphicFramePr>
        <p:xfrm>
          <a:off x="0" y="0"/>
          <a:ext cx="9144000" cy="6872288"/>
        </p:xfrm>
        <a:graphic>
          <a:graphicData uri="http://schemas.openxmlformats.org/presentationml/2006/ole">
            <p:oleObj spid="_x0000_s194574" name="Шаблон Microsoft Office PowerPoint 2007" r:id="rId3" imgW="4570586" imgH="3427608" progId="PowerPoint.Slide.12">
              <p:embed/>
            </p:oleObj>
          </a:graphicData>
        </a:graphic>
      </p:graphicFrame>
      <p:sp>
        <p:nvSpPr>
          <p:cNvPr id="10246" name="Rectangle 6"/>
          <p:cNvSpPr>
            <a:spLocks noChangeArrowheads="1"/>
          </p:cNvSpPr>
          <p:nvPr/>
        </p:nvSpPr>
        <p:spPr bwMode="auto">
          <a:xfrm>
            <a:off x="0" y="5143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xmlns="" val="288979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down)">
                                      <p:cBhvr>
                                        <p:cTn id="7" dur="580">
                                          <p:stCondLst>
                                            <p:cond delay="0"/>
                                          </p:stCondLst>
                                        </p:cTn>
                                        <p:tgtEl>
                                          <p:spTgt spid="24580"/>
                                        </p:tgtEl>
                                      </p:cBhvr>
                                    </p:animEffect>
                                    <p:anim calcmode="lin" valueType="num">
                                      <p:cBhvr>
                                        <p:cTn id="8" dur="1822"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80"/>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80"/>
                                        </p:tgtEl>
                                      </p:cBhvr>
                                      <p:to x="100000" y="60000"/>
                                    </p:animScale>
                                    <p:animScale>
                                      <p:cBhvr>
                                        <p:cTn id="14" dur="166" decel="50000">
                                          <p:stCondLst>
                                            <p:cond delay="676"/>
                                          </p:stCondLst>
                                        </p:cTn>
                                        <p:tgtEl>
                                          <p:spTgt spid="24580"/>
                                        </p:tgtEl>
                                      </p:cBhvr>
                                      <p:to x="100000" y="100000"/>
                                    </p:animScale>
                                    <p:animScale>
                                      <p:cBhvr>
                                        <p:cTn id="15" dur="26">
                                          <p:stCondLst>
                                            <p:cond delay="1312"/>
                                          </p:stCondLst>
                                        </p:cTn>
                                        <p:tgtEl>
                                          <p:spTgt spid="24580"/>
                                        </p:tgtEl>
                                      </p:cBhvr>
                                      <p:to x="100000" y="80000"/>
                                    </p:animScale>
                                    <p:animScale>
                                      <p:cBhvr>
                                        <p:cTn id="16" dur="166" decel="50000">
                                          <p:stCondLst>
                                            <p:cond delay="1338"/>
                                          </p:stCondLst>
                                        </p:cTn>
                                        <p:tgtEl>
                                          <p:spTgt spid="24580"/>
                                        </p:tgtEl>
                                      </p:cBhvr>
                                      <p:to x="100000" y="100000"/>
                                    </p:animScale>
                                    <p:animScale>
                                      <p:cBhvr>
                                        <p:cTn id="17" dur="26">
                                          <p:stCondLst>
                                            <p:cond delay="1642"/>
                                          </p:stCondLst>
                                        </p:cTn>
                                        <p:tgtEl>
                                          <p:spTgt spid="24580"/>
                                        </p:tgtEl>
                                      </p:cBhvr>
                                      <p:to x="100000" y="90000"/>
                                    </p:animScale>
                                    <p:animScale>
                                      <p:cBhvr>
                                        <p:cTn id="18" dur="166" decel="50000">
                                          <p:stCondLst>
                                            <p:cond delay="1668"/>
                                          </p:stCondLst>
                                        </p:cTn>
                                        <p:tgtEl>
                                          <p:spTgt spid="24580"/>
                                        </p:tgtEl>
                                      </p:cBhvr>
                                      <p:to x="100000" y="100000"/>
                                    </p:animScale>
                                    <p:animScale>
                                      <p:cBhvr>
                                        <p:cTn id="19" dur="26">
                                          <p:stCondLst>
                                            <p:cond delay="1808"/>
                                          </p:stCondLst>
                                        </p:cTn>
                                        <p:tgtEl>
                                          <p:spTgt spid="24580"/>
                                        </p:tgtEl>
                                      </p:cBhvr>
                                      <p:to x="100000" y="95000"/>
                                    </p:animScale>
                                    <p:animScale>
                                      <p:cBhvr>
                                        <p:cTn id="20" dur="166" decel="50000">
                                          <p:stCondLst>
                                            <p:cond delay="1834"/>
                                          </p:stCondLst>
                                        </p:cTn>
                                        <p:tgtEl>
                                          <p:spTgt spid="245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68313" y="333375"/>
            <a:ext cx="8351837"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kk-KZ" altLang="ru-RU" sz="2400"/>
              <a:t>Түстер палитрасының көмегімен екі түрлі түс таңдауға болады: негізгі-бұл түстер біз онымен сурет салатын түс және қосымша-бұл фон түсі.Бағдарламаны іске қосқанда,үнсіз келісім бойынша кескінің түсі-қара,ал фонның түсі ақ болып орнатылады.</a:t>
            </a:r>
          </a:p>
          <a:p>
            <a:pPr eaLnBrk="1" hangingPunct="1">
              <a:spcBef>
                <a:spcPct val="0"/>
              </a:spcBef>
              <a:buFontTx/>
              <a:buNone/>
            </a:pPr>
            <a:r>
              <a:rPr lang="kk-KZ" altLang="ru-RU" sz="2400"/>
              <a:t>Палитраның сол жағында айқасқан екі тіктөртбұрыш орналасқан.Жоғарғысы сурет салу түсін көрсетеді.Ол таңдалған түсте мауыстың сол жақ батырмасын шерту арқылы таңдалады.Төменгі төртбұрыш фон түсін көрсетеді,ол таңдалған түсте мауыстың оң жақ батырмасын шерту арқылы таңдалады.</a:t>
            </a:r>
            <a:endParaRPr lang="ru-RU" altLang="ru-RU" sz="2400"/>
          </a:p>
        </p:txBody>
      </p:sp>
      <p:pic>
        <p:nvPicPr>
          <p:cNvPr id="2765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872" t="75586" r="64030" b="17513"/>
          <a:stretch>
            <a:fillRect/>
          </a:stretch>
        </p:blipFill>
        <p:spPr bwMode="auto">
          <a:xfrm>
            <a:off x="684213" y="4652963"/>
            <a:ext cx="8137525" cy="1677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3623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to="" calcmode="lin" valueType="num">
                                      <p:cBhvr>
                                        <p:cTn id="7" dur="1" fill="hold"/>
                                        <p:tgtEl>
                                          <p:spTgt spid="2765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2">
                                            <p:txEl>
                                              <p:pRg st="1" end="1"/>
                                            </p:txEl>
                                          </p:spTgt>
                                        </p:tgtEl>
                                        <p:attrNameLst>
                                          <p:attrName>style.visibility</p:attrName>
                                        </p:attrNameLst>
                                      </p:cBhvr>
                                      <p:to>
                                        <p:strVal val="visible"/>
                                      </p:to>
                                    </p:set>
                                    <p:anim to="" calcmode="lin" valueType="num">
                                      <p:cBhvr>
                                        <p:cTn id="10" dur="1" fill="hold"/>
                                        <p:tgtEl>
                                          <p:spTgt spid="27652">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wipe(down)">
                                      <p:cBhvr>
                                        <p:cTn id="15" dur="580">
                                          <p:stCondLst>
                                            <p:cond delay="0"/>
                                          </p:stCondLst>
                                        </p:cTn>
                                        <p:tgtEl>
                                          <p:spTgt spid="27653"/>
                                        </p:tgtEl>
                                      </p:cBhvr>
                                    </p:animEffect>
                                    <p:anim calcmode="lin" valueType="num">
                                      <p:cBhvr>
                                        <p:cTn id="16"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21" dur="26">
                                          <p:stCondLst>
                                            <p:cond delay="650"/>
                                          </p:stCondLst>
                                        </p:cTn>
                                        <p:tgtEl>
                                          <p:spTgt spid="27653"/>
                                        </p:tgtEl>
                                      </p:cBhvr>
                                      <p:to x="100000" y="60000"/>
                                    </p:animScale>
                                    <p:animScale>
                                      <p:cBhvr>
                                        <p:cTn id="22" dur="166" decel="50000">
                                          <p:stCondLst>
                                            <p:cond delay="676"/>
                                          </p:stCondLst>
                                        </p:cTn>
                                        <p:tgtEl>
                                          <p:spTgt spid="27653"/>
                                        </p:tgtEl>
                                      </p:cBhvr>
                                      <p:to x="100000" y="100000"/>
                                    </p:animScale>
                                    <p:animScale>
                                      <p:cBhvr>
                                        <p:cTn id="23" dur="26">
                                          <p:stCondLst>
                                            <p:cond delay="1312"/>
                                          </p:stCondLst>
                                        </p:cTn>
                                        <p:tgtEl>
                                          <p:spTgt spid="27653"/>
                                        </p:tgtEl>
                                      </p:cBhvr>
                                      <p:to x="100000" y="80000"/>
                                    </p:animScale>
                                    <p:animScale>
                                      <p:cBhvr>
                                        <p:cTn id="24" dur="166" decel="50000">
                                          <p:stCondLst>
                                            <p:cond delay="1338"/>
                                          </p:stCondLst>
                                        </p:cTn>
                                        <p:tgtEl>
                                          <p:spTgt spid="27653"/>
                                        </p:tgtEl>
                                      </p:cBhvr>
                                      <p:to x="100000" y="100000"/>
                                    </p:animScale>
                                    <p:animScale>
                                      <p:cBhvr>
                                        <p:cTn id="25" dur="26">
                                          <p:stCondLst>
                                            <p:cond delay="1642"/>
                                          </p:stCondLst>
                                        </p:cTn>
                                        <p:tgtEl>
                                          <p:spTgt spid="27653"/>
                                        </p:tgtEl>
                                      </p:cBhvr>
                                      <p:to x="100000" y="90000"/>
                                    </p:animScale>
                                    <p:animScale>
                                      <p:cBhvr>
                                        <p:cTn id="26" dur="166" decel="50000">
                                          <p:stCondLst>
                                            <p:cond delay="1668"/>
                                          </p:stCondLst>
                                        </p:cTn>
                                        <p:tgtEl>
                                          <p:spTgt spid="27653"/>
                                        </p:tgtEl>
                                      </p:cBhvr>
                                      <p:to x="100000" y="100000"/>
                                    </p:animScale>
                                    <p:animScale>
                                      <p:cBhvr>
                                        <p:cTn id="27" dur="26">
                                          <p:stCondLst>
                                            <p:cond delay="1808"/>
                                          </p:stCondLst>
                                        </p:cTn>
                                        <p:tgtEl>
                                          <p:spTgt spid="27653"/>
                                        </p:tgtEl>
                                      </p:cBhvr>
                                      <p:to x="100000" y="95000"/>
                                    </p:animScale>
                                    <p:animScale>
                                      <p:cBhvr>
                                        <p:cTn id="28"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642</TotalTime>
  <Words>1021</Words>
  <Application>Microsoft Office PowerPoint</Application>
  <PresentationFormat>Экран (4:3)</PresentationFormat>
  <Paragraphs>260</Paragraphs>
  <Slides>48</Slides>
  <Notes>0</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48</vt:i4>
      </vt:variant>
    </vt:vector>
  </HeadingPairs>
  <TitlesOfParts>
    <vt:vector size="50" baseType="lpstr">
      <vt:lpstr>Поток</vt:lpstr>
      <vt:lpstr>Шаблон Microsoft Office PowerPoint 2007</vt:lpstr>
      <vt:lpstr>Слайд 1</vt:lpstr>
      <vt:lpstr>Слайд 2</vt:lpstr>
      <vt:lpstr>Слайд 3</vt:lpstr>
      <vt:lpstr>Paint бағдарламасы  - графикалық  бейнелерді жасауға және редакциялауға арналған. Paint  бағдарламасын іске қосу үшін мына командаларды орындаймыз: Бастау        бағдарлама                стандартные       Paint бағдарламасы</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ІІ – деңгей    </vt:lpstr>
      <vt:lpstr> </vt:lpstr>
      <vt:lpstr>Слайд 25</vt:lpstr>
      <vt:lpstr>Слайд 26</vt:lpstr>
      <vt:lpstr>Paint  редакторы бойынша тест    жұмысы </vt:lpstr>
      <vt:lpstr>Слайд 28</vt:lpstr>
      <vt:lpstr>Слайд 29</vt:lpstr>
      <vt:lpstr>Слайд 30</vt:lpstr>
      <vt:lpstr>Дұрыс жауабы: 12</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Timon</cp:lastModifiedBy>
  <cp:revision>122</cp:revision>
  <dcterms:created xsi:type="dcterms:W3CDTF">2014-11-26T04:49:07Z</dcterms:created>
  <dcterms:modified xsi:type="dcterms:W3CDTF">2017-02-07T08:50:47Z</dcterms:modified>
</cp:coreProperties>
</file>